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2"/>
  </p:notesMasterIdLst>
  <p:sldIdLst>
    <p:sldId id="411" r:id="rId2"/>
    <p:sldId id="313" r:id="rId3"/>
    <p:sldId id="298" r:id="rId4"/>
    <p:sldId id="344" r:id="rId5"/>
    <p:sldId id="343" r:id="rId6"/>
    <p:sldId id="266" r:id="rId7"/>
    <p:sldId id="258" r:id="rId8"/>
    <p:sldId id="369" r:id="rId9"/>
    <p:sldId id="345" r:id="rId10"/>
    <p:sldId id="348" r:id="rId11"/>
    <p:sldId id="349" r:id="rId12"/>
    <p:sldId id="347" r:id="rId13"/>
    <p:sldId id="271" r:id="rId14"/>
    <p:sldId id="317" r:id="rId15"/>
    <p:sldId id="318" r:id="rId16"/>
    <p:sldId id="319" r:id="rId17"/>
    <p:sldId id="320" r:id="rId18"/>
    <p:sldId id="333" r:id="rId19"/>
    <p:sldId id="350" r:id="rId20"/>
    <p:sldId id="334" r:id="rId21"/>
    <p:sldId id="321" r:id="rId22"/>
    <p:sldId id="361" r:id="rId23"/>
    <p:sldId id="362" r:id="rId24"/>
    <p:sldId id="335" r:id="rId25"/>
    <p:sldId id="351" r:id="rId26"/>
    <p:sldId id="336" r:id="rId27"/>
    <p:sldId id="322" r:id="rId28"/>
    <p:sldId id="352" r:id="rId29"/>
    <p:sldId id="337" r:id="rId30"/>
    <p:sldId id="323" r:id="rId31"/>
    <p:sldId id="338" r:id="rId32"/>
    <p:sldId id="353" r:id="rId33"/>
    <p:sldId id="339" r:id="rId34"/>
    <p:sldId id="324" r:id="rId35"/>
    <p:sldId id="364" r:id="rId36"/>
    <p:sldId id="363" r:id="rId37"/>
    <p:sldId id="354" r:id="rId38"/>
    <p:sldId id="340" r:id="rId39"/>
    <p:sldId id="325" r:id="rId40"/>
    <p:sldId id="366" r:id="rId41"/>
    <p:sldId id="365" r:id="rId42"/>
    <p:sldId id="355" r:id="rId43"/>
    <p:sldId id="341" r:id="rId44"/>
    <p:sldId id="326" r:id="rId45"/>
    <p:sldId id="367" r:id="rId46"/>
    <p:sldId id="368" r:id="rId47"/>
    <p:sldId id="356" r:id="rId48"/>
    <p:sldId id="327" r:id="rId49"/>
    <p:sldId id="357" r:id="rId50"/>
    <p:sldId id="358" r:id="rId51"/>
    <p:sldId id="359" r:id="rId52"/>
    <p:sldId id="329" r:id="rId53"/>
    <p:sldId id="328" r:id="rId54"/>
    <p:sldId id="370" r:id="rId55"/>
    <p:sldId id="412" r:id="rId56"/>
    <p:sldId id="330" r:id="rId57"/>
    <p:sldId id="373" r:id="rId58"/>
    <p:sldId id="286" r:id="rId59"/>
    <p:sldId id="372" r:id="rId60"/>
    <p:sldId id="287" r:id="rId61"/>
  </p:sldIdLst>
  <p:sldSz cx="12192000" cy="6858000"/>
  <p:notesSz cx="6858000" cy="9144000"/>
  <p:embeddedFontLs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Calibri Light" panose="020F0302020204030204" pitchFamily="34" charset="0"/>
      <p:regular r:id="rId67"/>
      <p:italic r:id="rId68"/>
    </p:embeddedFont>
    <p:embeddedFont>
      <p:font typeface="Cascadia Code Light" panose="020B0609020000020004" pitchFamily="49" charset="0"/>
      <p:regular r:id="rId69"/>
      <p:italic r:id="rId70"/>
    </p:embeddedFont>
    <p:embeddedFont>
      <p:font typeface="Cormorant" panose="020B0604020202020204" charset="-52"/>
      <p:regular r:id="rId71"/>
    </p:embeddedFont>
    <p:embeddedFont>
      <p:font typeface="Menlo" panose="020B0604020202020204" charset="0"/>
      <p:regular r:id="rId7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57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E99-29AA-45AE-8EAA-D0AF08853C38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DDEE2-8F6B-445C-ADD9-8EE3B157E1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8877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363C87-5502-4154-B7DE-BC8A1EAD82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D6CE892-CDCC-4CDF-B19D-5DFA2DCFD2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5C09379-CBE0-4B43-BB11-48A13D652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0FE60C-B209-43F3-803A-AF3A18BBF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A9323C-4C60-4059-9932-66D2FB64F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6883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31B489-ADFB-44AE-909F-AC6D31CAE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B652321-8C2A-445C-AC7F-E7D86D5836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3609D0-A76C-4390-A532-5692679A3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BD0D8F-F05F-4B2B-8082-778C77263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FE6862-B187-40CD-A5F9-387F03E75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3157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C59BCB4-3D81-4F6E-A7F4-0756619FB9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800CDCD-CF4A-43B5-9AE2-F611D5B75F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5C0CEB-BE42-47BB-B004-7A2E601BE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5F28DE-39D7-4ECB-A10F-CCDF1FEA2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E20CAD-269F-4DDF-AC56-4A18CA363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090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A55EAF-0877-40F2-BED5-C581C310B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A17CB2-0EFD-49FD-9153-EB72C4C57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D17131D-46BD-4F50-A0B5-0B7E13BA4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12636B-074E-4A9C-9381-FAB1F4B03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ADFF97-2128-498D-9577-BF97C4BF5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4791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3BF85E-B66A-4AC1-9AE5-BDFDFFC30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FD9F755-CDB6-4129-9762-E0FD97DB0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AEB93DC-E1B3-4A88-B22A-817640808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296983-5E1C-427D-B53F-ED24AA0CA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09B300-2BC1-4141-99B7-F8A445C76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0500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C02BC2-F5EF-45BE-95F5-7AE4DCACF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0C72C7-4F20-49C9-B46C-B64197B281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43AF764-3E5C-4265-9FE7-032F2F62E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EB4657D-172F-46C0-943F-8B2B86A89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FC3858-8635-4289-A086-B27B414AF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E625052-4A49-46CE-9508-2E130E11C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5363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EC6AB2-B2E0-4F2D-B35D-E402121DA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14DDFF-7B4E-4EC9-BF2C-BC0CC3AA4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F1FB560-6705-4B67-B40C-4411BC998C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4512A51-1A54-42BC-AAD4-ED02FECFF6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6E4D0B9-AF80-40B9-AA03-58AD3D9408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C7F0E81-634D-444A-ACBA-05668C214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8A751EA-3C4C-4EA5-8114-A8EF8A896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CB78132-AAF1-42B3-A9AA-E4EDAACE0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4735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D4D0DF-71BF-4B4F-B7EF-1AB8E7AA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77563E4-4D35-409B-9221-7872D0206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54D606A-BF7C-4984-82AE-85BFD0142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64D0550-2318-4959-B7C7-8A9F04BF6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9599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50EB1E3-CD61-41D7-8388-8908A241C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213703D-CEEE-40FE-9A62-B5D11B51D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2AAB3CF-DA4E-4F4D-A065-E8891DC07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365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312B35-513A-4984-9D23-733E766CF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8CEE1A-33F6-4992-B21E-56401FC8E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0FA3523-70D6-4C8C-83F2-7B5AFD85D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315ABD2-EAC0-466C-886A-0ABFEB8C0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B107A1-3594-4155-8532-31FC7EF0A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07C9B82-0D35-4BC4-A09F-89EC44FAA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3908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99FEA-2EEE-468C-8502-9973417EE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7783F98-193F-44FD-BD96-EF2119F2D4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5E6C53-324F-43FB-A09F-3347DBDC7B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E8C23BC-6979-4F14-A48C-138EAF5BA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ED25073-F827-4025-B45C-6C3185DBC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1FEFCE0-DCBD-4013-AE35-E12E85819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1849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3B0575-3D76-4FBA-BAD7-255319F23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3A65F0-FC52-4FF7-A9BE-0D7FA9C70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ADE7571-BCF7-4054-BA7F-5CBC4FDFCF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30D0C-ED98-499D-97EA-9C36FCDFDAD3}" type="datetimeFigureOut">
              <a:rPr lang="ru-RU" smtClean="0"/>
              <a:t>05.07.2025 сб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2CF643-FC9F-4875-B2E9-CCF7F5469F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902D6C-D7F7-4F97-8E1E-64E947E59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2279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3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0.png"/><Relationship Id="rId4" Type="http://schemas.openxmlformats.org/officeDocument/2006/relationships/image" Target="../media/image23.png"/><Relationship Id="rId9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2.png"/><Relationship Id="rId5" Type="http://schemas.openxmlformats.org/officeDocument/2006/relationships/image" Target="../media/image30.png"/><Relationship Id="rId10" Type="http://schemas.openxmlformats.org/officeDocument/2006/relationships/image" Target="../media/image41.png"/><Relationship Id="rId4" Type="http://schemas.openxmlformats.org/officeDocument/2006/relationships/image" Target="../media/image23.png"/><Relationship Id="rId9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12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2.png"/><Relationship Id="rId5" Type="http://schemas.openxmlformats.org/officeDocument/2006/relationships/image" Target="../media/image30.png"/><Relationship Id="rId10" Type="http://schemas.openxmlformats.org/officeDocument/2006/relationships/image" Target="../media/image41.png"/><Relationship Id="rId4" Type="http://schemas.openxmlformats.org/officeDocument/2006/relationships/image" Target="../media/image23.png"/><Relationship Id="rId9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2.png"/><Relationship Id="rId5" Type="http://schemas.openxmlformats.org/officeDocument/2006/relationships/image" Target="../media/image30.png"/><Relationship Id="rId10" Type="http://schemas.openxmlformats.org/officeDocument/2006/relationships/image" Target="../media/image41.png"/><Relationship Id="rId4" Type="http://schemas.openxmlformats.org/officeDocument/2006/relationships/image" Target="../media/image23.png"/><Relationship Id="rId9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7.png"/><Relationship Id="rId7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7.png"/><Relationship Id="rId7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10" Type="http://schemas.openxmlformats.org/officeDocument/2006/relationships/image" Target="../media/image49.png"/><Relationship Id="rId4" Type="http://schemas.openxmlformats.org/officeDocument/2006/relationships/image" Target="../media/image30.png"/><Relationship Id="rId9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7.png"/><Relationship Id="rId7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6.png"/><Relationship Id="rId7" Type="http://schemas.openxmlformats.org/officeDocument/2006/relationships/image" Target="../media/image3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785057-CF99-470C-BD80-AABF20C0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3" b="32555"/>
          <a:stretch/>
        </p:blipFill>
        <p:spPr>
          <a:xfrm>
            <a:off x="4666088" y="582339"/>
            <a:ext cx="2859819" cy="105564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9749" y="2032840"/>
            <a:ext cx="8152496" cy="1795516"/>
          </a:xfrm>
        </p:spPr>
        <p:txBody>
          <a:bodyPr>
            <a:normAutofit fontScale="90000"/>
          </a:bodyPr>
          <a:lstStyle/>
          <a:p>
            <a:pPr defTabSz="457200"/>
            <a:r>
              <a:rPr lang="ru-RU" b="1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Архитектуры процессорных систем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AF395B8-6AC7-4E67-BA04-C8C9C98B5C49}"/>
              </a:ext>
            </a:extLst>
          </p:cNvPr>
          <p:cNvSpPr txBox="1">
            <a:spLocks/>
          </p:cNvSpPr>
          <p:nvPr/>
        </p:nvSpPr>
        <p:spPr>
          <a:xfrm>
            <a:off x="1041618" y="5455320"/>
            <a:ext cx="10108758" cy="906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Цикл из 16 лекций о цифровой схемотехнике, способах построения и архитектуре компьютеров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391946-BEAC-4108-B06B-837252A1CD04}"/>
              </a:ext>
            </a:extLst>
          </p:cNvPr>
          <p:cNvSpPr txBox="1">
            <a:spLocks/>
          </p:cNvSpPr>
          <p:nvPr/>
        </p:nvSpPr>
        <p:spPr>
          <a:xfrm>
            <a:off x="1282804" y="4521882"/>
            <a:ext cx="9626386" cy="681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Лекция 7. Однотактный процессор 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RISC-V</a:t>
            </a:r>
            <a:endParaRPr lang="ru-RU" sz="4000" dirty="0">
              <a:solidFill>
                <a:schemeClr val="bg2">
                  <a:lumMod val="10000"/>
                </a:schemeClr>
              </a:solidFill>
              <a:latin typeface="HelveticaNeue LT CYR 57 Cond" panose="0200050605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16661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AC0AC9-F4DA-4753-A4F5-BE27ADA0E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83" y="2761711"/>
            <a:ext cx="9119184" cy="2128341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A6D85DB-542C-4604-BD3E-BF034098E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235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89BFCFE-DFE3-4FD9-A459-BB04F8CE1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56" y="3918426"/>
            <a:ext cx="8741093" cy="58007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E007704-A06C-464A-B9F8-7AB1A747D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917" y="4536023"/>
            <a:ext cx="7767637" cy="34004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5BF506B-21DC-4845-AE7E-F90AB2E85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921" y="5051647"/>
            <a:ext cx="7740967" cy="31337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F9B4692-8ED4-45BD-9573-D507FF9F0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204" y="5404885"/>
            <a:ext cx="7747635" cy="300038"/>
          </a:xfrm>
          <a:prstGeom prst="rect">
            <a:avLst/>
          </a:prstGeom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7A47A13-29C2-4F0C-856C-3847A88F6958}"/>
              </a:ext>
            </a:extLst>
          </p:cNvPr>
          <p:cNvGrpSpPr/>
          <p:nvPr/>
        </p:nvGrpSpPr>
        <p:grpSpPr>
          <a:xfrm>
            <a:off x="1039307" y="2751462"/>
            <a:ext cx="9136727" cy="521156"/>
            <a:chOff x="1354033" y="1822302"/>
            <a:chExt cx="9136727" cy="521156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D1E94AA0-759E-4FDF-BB27-24A09E43DF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6456" b="81232"/>
            <a:stretch/>
          </p:blipFill>
          <p:spPr>
            <a:xfrm>
              <a:off x="1354033" y="2138901"/>
              <a:ext cx="9136727" cy="204557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BA554527-A51F-4780-B14A-2BBA96BC52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784" b="92638"/>
            <a:stretch/>
          </p:blipFill>
          <p:spPr>
            <a:xfrm>
              <a:off x="1354033" y="1822302"/>
              <a:ext cx="9136727" cy="316599"/>
            </a:xfrm>
            <a:prstGeom prst="rect">
              <a:avLst/>
            </a:prstGeom>
          </p:spPr>
        </p:pic>
      </p:grpSp>
      <p:sp>
        <p:nvSpPr>
          <p:cNvPr id="21" name="Объект 2">
            <a:extLst>
              <a:ext uri="{FF2B5EF4-FFF2-40B4-BE49-F238E27FC236}">
                <a16:creationId xmlns:a16="http://schemas.microsoft.com/office/drawing/2014/main" id="{B4961008-FCFA-4833-9852-4E717920AEF1}"/>
              </a:ext>
            </a:extLst>
          </p:cNvPr>
          <p:cNvSpPr txBox="1">
            <a:spLocks/>
          </p:cNvSpPr>
          <p:nvPr/>
        </p:nvSpPr>
        <p:spPr>
          <a:xfrm>
            <a:off x="990600" y="1941088"/>
            <a:ext cx="3845118" cy="437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 x1, x2, x3</a:t>
            </a:r>
            <a:endParaRPr lang="ru-RU" sz="20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A2691982-4E31-4D1C-A029-81F1B732C010}"/>
              </a:ext>
            </a:extLst>
          </p:cNvPr>
          <p:cNvSpPr txBox="1">
            <a:spLocks/>
          </p:cNvSpPr>
          <p:nvPr/>
        </p:nvSpPr>
        <p:spPr>
          <a:xfrm>
            <a:off x="3872764" y="6015143"/>
            <a:ext cx="2077279" cy="437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0x00317083</a:t>
            </a:r>
            <a:endParaRPr lang="ru-RU" sz="20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65D0EB34-E102-416D-928D-372A13D61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00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 программы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DF98BD6E-99FF-49DC-A267-3D11AB8D5270}"/>
              </a:ext>
            </a:extLst>
          </p:cNvPr>
          <p:cNvGrpSpPr/>
          <p:nvPr/>
        </p:nvGrpSpPr>
        <p:grpSpPr>
          <a:xfrm>
            <a:off x="1320609" y="2146052"/>
            <a:ext cx="8238280" cy="3692040"/>
            <a:chOff x="1647007" y="4866197"/>
            <a:chExt cx="8238280" cy="442853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FB0ED1A9-A778-4AD6-BEFD-9827AC28C274}"/>
                </a:ext>
              </a:extLst>
            </p:cNvPr>
            <p:cNvSpPr/>
            <p:nvPr/>
          </p:nvSpPr>
          <p:spPr>
            <a:xfrm>
              <a:off x="6196386" y="4866198"/>
              <a:ext cx="3688901" cy="39236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Bef>
                  <a:spcPts val="600"/>
                </a:spcBef>
              </a:pPr>
              <a:endPara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sum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add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a0, a0, a1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ret</a:t>
              </a:r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AFDEB5B0-A30B-4075-83DD-5BF6A3581BC6}"/>
                </a:ext>
              </a:extLst>
            </p:cNvPr>
            <p:cNvSpPr/>
            <p:nvPr/>
          </p:nvSpPr>
          <p:spPr>
            <a:xfrm>
              <a:off x="1647007" y="4866197"/>
              <a:ext cx="3364635" cy="44285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Bef>
                  <a:spcPts val="600"/>
                </a:spcBef>
              </a:pPr>
              <a:endPara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li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a0, 1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li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a1, 2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addi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-8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sw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ra, 0(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sw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a1, 4(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 </a:t>
              </a:r>
              <a:r>
                <a:rPr lang="en-US" sz="12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// save a1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jal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ra, </a:t>
              </a:r>
              <a:r>
                <a:rPr lang="en-US" sz="12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sum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lw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a1, 4(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 </a:t>
              </a:r>
              <a:r>
                <a:rPr lang="en-US" sz="12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// restore a1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jal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ra, </a:t>
              </a:r>
              <a:r>
                <a:rPr lang="en-US" sz="12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sum</a:t>
              </a:r>
              <a:endParaRPr lang="ru-RU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lw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ra, 0(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addi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8</a:t>
              </a:r>
              <a:endParaRPr lang="ru-RU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endParaRPr lang="ru-RU" sz="12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A604BE8-5F1A-4197-9AAE-5E016A83DF09}"/>
              </a:ext>
            </a:extLst>
          </p:cNvPr>
          <p:cNvSpPr txBox="1"/>
          <p:nvPr/>
        </p:nvSpPr>
        <p:spPr>
          <a:xfrm>
            <a:off x="838200" y="2390030"/>
            <a:ext cx="686132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4CDD22-4FA1-4143-879C-818E36E126CC}"/>
              </a:ext>
            </a:extLst>
          </p:cNvPr>
          <p:cNvSpPr txBox="1"/>
          <p:nvPr/>
        </p:nvSpPr>
        <p:spPr>
          <a:xfrm>
            <a:off x="5661352" y="2650585"/>
            <a:ext cx="686132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19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B60CDCB-BDBF-4AE7-8578-005BE56EA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396" y="2440391"/>
            <a:ext cx="8375208" cy="3674163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43A2077-122D-4F7B-BFF6-64201380C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Представление программы в памяти</a:t>
            </a:r>
          </a:p>
        </p:txBody>
      </p:sp>
    </p:spTree>
    <p:extLst>
      <p:ext uri="{BB962C8B-B14F-4D97-AF65-F5344CB8AC3E}">
        <p14:creationId xmlns:p14="http://schemas.microsoft.com/office/powerpoint/2010/main" val="788402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0CF3FE-E826-4687-BBFA-2A7830EE6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24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96FCB7-889B-4578-8807-9C0A9738E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37D275-E1F9-48C4-A35A-F894A1C3FDBE}"/>
              </a:ext>
            </a:extLst>
          </p:cNvPr>
          <p:cNvSpPr txBox="1"/>
          <p:nvPr/>
        </p:nvSpPr>
        <p:spPr>
          <a:xfrm>
            <a:off x="8474319" y="295954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C14C5D0-BEC4-4727-921B-FE31E6EBE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5B9E9AA-D0F7-4C61-97D6-63192FC00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C0D0ADC-74E5-4DB6-83EF-ADBA60100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8212" y="751760"/>
            <a:ext cx="193357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C03F3D-0DED-44DB-A27F-F7493E408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FE49C7-0426-474F-8A38-C7A5BD797DDB}"/>
              </a:ext>
            </a:extLst>
          </p:cNvPr>
          <p:cNvSpPr txBox="1"/>
          <p:nvPr/>
        </p:nvSpPr>
        <p:spPr>
          <a:xfrm>
            <a:off x="8474319" y="295954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08956F-F3A9-43B9-81E7-FB73D55DF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D92611F-B170-43D8-A82C-3F05BB7DF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5DF34F9-1DA2-41B9-847C-C7702D965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8212" y="751760"/>
            <a:ext cx="1933575" cy="285750"/>
          </a:xfrm>
          <a:prstGeom prst="rect">
            <a:avLst/>
          </a:prstGeom>
        </p:spPr>
      </p:pic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E6B43D6-DB12-4C45-BEF1-7F4FC6D48800}"/>
              </a:ext>
            </a:extLst>
          </p:cNvPr>
          <p:cNvGrpSpPr/>
          <p:nvPr/>
        </p:nvGrpSpPr>
        <p:grpSpPr>
          <a:xfrm>
            <a:off x="3332241" y="542176"/>
            <a:ext cx="1240513" cy="2695609"/>
            <a:chOff x="3332241" y="542176"/>
            <a:chExt cx="1240513" cy="2695609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1BC4A125-4755-45B0-AB65-AE62861608A9}"/>
                </a:ext>
              </a:extLst>
            </p:cNvPr>
            <p:cNvSpPr/>
            <p:nvPr/>
          </p:nvSpPr>
          <p:spPr>
            <a:xfrm>
              <a:off x="3332241" y="542176"/>
              <a:ext cx="1001634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AEFE7DC7-44ED-4423-AAD6-7CE0A023D73B}"/>
                </a:ext>
              </a:extLst>
            </p:cNvPr>
            <p:cNvSpPr/>
            <p:nvPr/>
          </p:nvSpPr>
          <p:spPr>
            <a:xfrm>
              <a:off x="4094995" y="3009151"/>
              <a:ext cx="477759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8A6AE9B6-F6F0-449E-8B9E-28766D2E2065}"/>
              </a:ext>
            </a:extLst>
          </p:cNvPr>
          <p:cNvGrpSpPr/>
          <p:nvPr/>
        </p:nvGrpSpPr>
        <p:grpSpPr>
          <a:xfrm>
            <a:off x="2219325" y="550969"/>
            <a:ext cx="2363708" cy="2950074"/>
            <a:chOff x="2219325" y="550969"/>
            <a:chExt cx="2363708" cy="2950074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7D88CF43-FFAD-4018-A9C8-CDF1A7313F1C}"/>
                </a:ext>
              </a:extLst>
            </p:cNvPr>
            <p:cNvSpPr/>
            <p:nvPr/>
          </p:nvSpPr>
          <p:spPr>
            <a:xfrm>
              <a:off x="2219325" y="550969"/>
              <a:ext cx="1112916" cy="228634"/>
            </a:xfrm>
            <a:prstGeom prst="rect">
              <a:avLst/>
            </a:prstGeom>
            <a:solidFill>
              <a:srgbClr val="7030A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52EC2F91-8C7E-42B5-A502-73AE0F1C857D}"/>
                </a:ext>
              </a:extLst>
            </p:cNvPr>
            <p:cNvSpPr/>
            <p:nvPr/>
          </p:nvSpPr>
          <p:spPr>
            <a:xfrm>
              <a:off x="4105274" y="3272409"/>
              <a:ext cx="477759" cy="228634"/>
            </a:xfrm>
            <a:prstGeom prst="rect">
              <a:avLst/>
            </a:prstGeom>
            <a:solidFill>
              <a:srgbClr val="7030A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F59A5092-D2C9-4279-96ED-90E2FF521462}"/>
              </a:ext>
            </a:extLst>
          </p:cNvPr>
          <p:cNvGrpSpPr/>
          <p:nvPr/>
        </p:nvGrpSpPr>
        <p:grpSpPr>
          <a:xfrm>
            <a:off x="4105274" y="550969"/>
            <a:ext cx="2095854" cy="3177933"/>
            <a:chOff x="4105274" y="550969"/>
            <a:chExt cx="2095854" cy="3177933"/>
          </a:xfrm>
        </p:grpSpPr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BB2F837B-9391-4FA6-B3E5-934761FFCF1B}"/>
                </a:ext>
              </a:extLst>
            </p:cNvPr>
            <p:cNvSpPr/>
            <p:nvPr/>
          </p:nvSpPr>
          <p:spPr>
            <a:xfrm>
              <a:off x="5088212" y="550969"/>
              <a:ext cx="1112916" cy="200791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Прямоугольник 26">
              <a:extLst>
                <a:ext uri="{FF2B5EF4-FFF2-40B4-BE49-F238E27FC236}">
                  <a16:creationId xmlns:a16="http://schemas.microsoft.com/office/drawing/2014/main" id="{7BC82802-9B8E-4C4A-9F33-C5FF6D457FB3}"/>
                </a:ext>
              </a:extLst>
            </p:cNvPr>
            <p:cNvSpPr/>
            <p:nvPr/>
          </p:nvSpPr>
          <p:spPr>
            <a:xfrm>
              <a:off x="4105274" y="3500268"/>
              <a:ext cx="477759" cy="22863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159B6438-7C3A-4878-8E27-ADFA39B19439}"/>
              </a:ext>
            </a:extLst>
          </p:cNvPr>
          <p:cNvGrpSpPr/>
          <p:nvPr/>
        </p:nvGrpSpPr>
        <p:grpSpPr>
          <a:xfrm>
            <a:off x="6472590" y="3500268"/>
            <a:ext cx="2214210" cy="590550"/>
            <a:chOff x="6472590" y="3500268"/>
            <a:chExt cx="2214210" cy="590550"/>
          </a:xfrm>
        </p:grpSpPr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0C6D3383-F6C7-436A-ABFA-3764FA48C1CD}"/>
                </a:ext>
              </a:extLst>
            </p:cNvPr>
            <p:cNvCxnSpPr>
              <a:cxnSpLocks/>
            </p:cNvCxnSpPr>
            <p:nvPr/>
          </p:nvCxnSpPr>
          <p:spPr>
            <a:xfrm>
              <a:off x="6472590" y="3500268"/>
              <a:ext cx="221421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F73CBBA0-FE77-48D7-8556-2199935D36A3}"/>
                </a:ext>
              </a:extLst>
            </p:cNvPr>
            <p:cNvCxnSpPr>
              <a:cxnSpLocks/>
            </p:cNvCxnSpPr>
            <p:nvPr/>
          </p:nvCxnSpPr>
          <p:spPr>
            <a:xfrm>
              <a:off x="6472590" y="4090818"/>
              <a:ext cx="221421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9022F24C-494B-4F0E-A758-FE021725F0D1}"/>
              </a:ext>
            </a:extLst>
          </p:cNvPr>
          <p:cNvGrpSpPr/>
          <p:nvPr/>
        </p:nvGrpSpPr>
        <p:grpSpPr>
          <a:xfrm>
            <a:off x="4611608" y="3819525"/>
            <a:ext cx="4837192" cy="1380786"/>
            <a:chOff x="4611608" y="3819525"/>
            <a:chExt cx="4837192" cy="1380786"/>
          </a:xfrm>
        </p:grpSpPr>
        <p:cxnSp>
          <p:nvCxnSpPr>
            <p:cNvPr id="34" name="Прямая со стрелкой 33">
              <a:extLst>
                <a:ext uri="{FF2B5EF4-FFF2-40B4-BE49-F238E27FC236}">
                  <a16:creationId xmlns:a16="http://schemas.microsoft.com/office/drawing/2014/main" id="{04DC4B35-BAE0-4F2E-95FA-8E10FD9E5705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4224168"/>
              <a:ext cx="32855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290D1A22-94A9-4C7E-9435-727255562D98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5195718"/>
              <a:ext cx="482766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A6B97EB2-244A-4AED-B758-A70A71EF2D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608" y="4224168"/>
              <a:ext cx="0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 стрелкой 42">
              <a:extLst>
                <a:ext uri="{FF2B5EF4-FFF2-40B4-BE49-F238E27FC236}">
                  <a16:creationId xmlns:a16="http://schemas.microsoft.com/office/drawing/2014/main" id="{352B52FC-6E79-41E7-8109-D8B15B5260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8800" y="3819525"/>
              <a:ext cx="0" cy="138078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 стрелкой 44">
              <a:extLst>
                <a:ext uri="{FF2B5EF4-FFF2-40B4-BE49-F238E27FC236}">
                  <a16:creationId xmlns:a16="http://schemas.microsoft.com/office/drawing/2014/main" id="{5350630C-631D-41E0-9945-047927307C97}"/>
                </a:ext>
              </a:extLst>
            </p:cNvPr>
            <p:cNvCxnSpPr>
              <a:cxnSpLocks/>
            </p:cNvCxnSpPr>
            <p:nvPr/>
          </p:nvCxnSpPr>
          <p:spPr>
            <a:xfrm>
              <a:off x="9229725" y="3824118"/>
              <a:ext cx="20955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536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05625E-3A13-407A-ADF8-CBEC7A57D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72604C-9989-4EF4-873B-85E73EB49F68}"/>
              </a:ext>
            </a:extLst>
          </p:cNvPr>
          <p:cNvSpPr txBox="1"/>
          <p:nvPr/>
        </p:nvSpPr>
        <p:spPr>
          <a:xfrm>
            <a:off x="8474319" y="295954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0B97155-3980-4D12-B8D4-FB3A547FF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F4A45FD-96DF-4CFA-9003-87F3077E8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A305B80-C435-45D4-A0CF-29F85DAD5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8212" y="751760"/>
            <a:ext cx="1933575" cy="2857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47A0DC-999B-44BB-B214-7CABB3BB331D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0000000 000 0110011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139AE2-86DD-4C4A-95DE-CF933538D633}"/>
              </a:ext>
            </a:extLst>
          </p:cNvPr>
          <p:cNvSpPr txBox="1"/>
          <p:nvPr/>
        </p:nvSpPr>
        <p:spPr>
          <a:xfrm>
            <a:off x="5731119" y="257242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5F4F25-3C55-42AA-AAD8-0DC62841E080}"/>
              </a:ext>
            </a:extLst>
          </p:cNvPr>
          <p:cNvSpPr txBox="1"/>
          <p:nvPr/>
        </p:nvSpPr>
        <p:spPr>
          <a:xfrm>
            <a:off x="9037759" y="27036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62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05625E-3A13-407A-ADF8-CBEC7A57D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72604C-9989-4EF4-873B-85E73EB49F68}"/>
              </a:ext>
            </a:extLst>
          </p:cNvPr>
          <p:cNvSpPr txBox="1"/>
          <p:nvPr/>
        </p:nvSpPr>
        <p:spPr>
          <a:xfrm>
            <a:off x="8474319" y="295954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xor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F4A45FD-96DF-4CFA-9003-87F3077E8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01DE47F-1103-4F37-B832-290DAFC41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544877"/>
            <a:ext cx="7410450" cy="2286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3A84A0C-3544-4DFD-821C-0F9F4DE1E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8687" y="724876"/>
            <a:ext cx="1895475" cy="3333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D32CAA9-D6B5-4D27-896F-D75D4E68905B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0000000 100 0110011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202003-F9C2-4DB1-B5CF-B14EE27A7E7A}"/>
              </a:ext>
            </a:extLst>
          </p:cNvPr>
          <p:cNvSpPr txBox="1"/>
          <p:nvPr/>
        </p:nvSpPr>
        <p:spPr>
          <a:xfrm>
            <a:off x="5731119" y="257242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345170-1A1A-467F-AD3B-28C7B9641924}"/>
              </a:ext>
            </a:extLst>
          </p:cNvPr>
          <p:cNvSpPr txBox="1"/>
          <p:nvPr/>
        </p:nvSpPr>
        <p:spPr>
          <a:xfrm>
            <a:off x="9037759" y="27036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⊕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3FF92833-EA31-4857-AFD7-5D53E3DD16C2}"/>
              </a:ext>
            </a:extLst>
          </p:cNvPr>
          <p:cNvSpPr/>
          <p:nvPr/>
        </p:nvSpPr>
        <p:spPr>
          <a:xfrm>
            <a:off x="2721220" y="1490092"/>
            <a:ext cx="1539020" cy="335042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6AF1C89-0760-4945-ABBF-A1F7A7F6A0E9}"/>
              </a:ext>
            </a:extLst>
          </p:cNvPr>
          <p:cNvSpPr/>
          <p:nvPr/>
        </p:nvSpPr>
        <p:spPr>
          <a:xfrm>
            <a:off x="9037759" y="2718989"/>
            <a:ext cx="296742" cy="335042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21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02384E-D88C-4F37-911F-5F0BE9CEDA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702390" y="1413450"/>
            <a:ext cx="10787220" cy="544455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751FEAF-AC54-429E-8EA1-4337745D288A}"/>
              </a:ext>
            </a:extLst>
          </p:cNvPr>
          <p:cNvSpPr/>
          <p:nvPr/>
        </p:nvSpPr>
        <p:spPr>
          <a:xfrm>
            <a:off x="702389" y="1573973"/>
            <a:ext cx="10787219" cy="1394695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19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План лекции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Классификация микроархитектур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Синтез процессора с однотактной микроархитектурой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 полученного процессора</a:t>
            </a:r>
          </a:p>
        </p:txBody>
      </p:sp>
    </p:spTree>
    <p:extLst>
      <p:ext uri="{BB962C8B-B14F-4D97-AF65-F5344CB8AC3E}">
        <p14:creationId xmlns:p14="http://schemas.microsoft.com/office/powerpoint/2010/main" val="10593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05625E-3A13-407A-ADF8-CBEC7A57D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72604C-9989-4EF4-873B-85E73EB49F68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7596857-C19B-4AD3-974C-30B6E2EC2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59D6680-3D17-417A-8B1D-30843AC7A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D2FFAA3-FA8A-48AF-8A5D-858C823F3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7737" y="767738"/>
            <a:ext cx="2124075" cy="2667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AD02D86A-4111-42D5-9414-B9B5BE7F2A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034" y="542176"/>
            <a:ext cx="7434263" cy="2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355C91-A39B-4B13-B738-48F73566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1E4598-2DAC-4E6B-B73A-7A0FCFE6AF6E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7B212B-625D-4FC2-A5FB-CDB6704CC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A83A89-DC81-430A-BA3F-79567D822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F9E1C1-1690-4EAE-930F-CDD6665F6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B277B43-69FF-4F49-B4EF-AFA41AD79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034" y="542176"/>
            <a:ext cx="7434263" cy="22383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B6D61BC-6A0E-47A7-BA13-6BFCE7CAED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7737" y="767738"/>
            <a:ext cx="212407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80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355C91-A39B-4B13-B738-48F73566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1E4598-2DAC-4E6B-B73A-7A0FCFE6AF6E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7B212B-625D-4FC2-A5FB-CDB6704CC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A83A89-DC81-430A-BA3F-79567D822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F9E1C1-1690-4EAE-930F-CDD6665F6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B277B43-69FF-4F49-B4EF-AFA41AD79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034" y="542176"/>
            <a:ext cx="7434263" cy="22383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B6D61BC-6A0E-47A7-BA13-6BFCE7CAED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7737" y="767738"/>
            <a:ext cx="2124075" cy="2667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446B637-576B-4B34-84EF-102B7EF4CC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3448" y="2333625"/>
            <a:ext cx="8943677" cy="1882879"/>
          </a:xfrm>
          <a:prstGeom prst="rect">
            <a:avLst/>
          </a:prstGeom>
          <a:ln w="38100">
            <a:solidFill>
              <a:schemeClr val="accent5">
                <a:lumMod val="50000"/>
              </a:schemeClr>
            </a:solidFill>
          </a:ln>
          <a:effectLst>
            <a:outerShdw blurRad="203200" dist="762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Овал 1">
            <a:extLst>
              <a:ext uri="{FF2B5EF4-FFF2-40B4-BE49-F238E27FC236}">
                <a16:creationId xmlns:a16="http://schemas.microsoft.com/office/drawing/2014/main" id="{C14FFED1-24DF-431D-9038-2385CD894809}"/>
              </a:ext>
            </a:extLst>
          </p:cNvPr>
          <p:cNvSpPr/>
          <p:nvPr/>
        </p:nvSpPr>
        <p:spPr>
          <a:xfrm>
            <a:off x="5400676" y="5032427"/>
            <a:ext cx="1009650" cy="1009650"/>
          </a:xfrm>
          <a:prstGeom prst="ellipse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39F865F3-866F-4405-BC9E-50FD336B2531}"/>
              </a:ext>
            </a:extLst>
          </p:cNvPr>
          <p:cNvSpPr/>
          <p:nvPr/>
        </p:nvSpPr>
        <p:spPr>
          <a:xfrm>
            <a:off x="5905499" y="4238625"/>
            <a:ext cx="1152525" cy="785814"/>
          </a:xfrm>
          <a:custGeom>
            <a:avLst/>
            <a:gdLst>
              <a:gd name="connsiteX0" fmla="*/ 1152525 w 1152525"/>
              <a:gd name="connsiteY0" fmla="*/ 0 h 781050"/>
              <a:gd name="connsiteX1" fmla="*/ 428625 w 1152525"/>
              <a:gd name="connsiteY1" fmla="*/ 323850 h 781050"/>
              <a:gd name="connsiteX2" fmla="*/ 0 w 1152525"/>
              <a:gd name="connsiteY2" fmla="*/ 781050 h 78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525" h="781050">
                <a:moveTo>
                  <a:pt x="1152525" y="0"/>
                </a:moveTo>
                <a:cubicBezTo>
                  <a:pt x="886618" y="96837"/>
                  <a:pt x="620712" y="193675"/>
                  <a:pt x="428625" y="323850"/>
                </a:cubicBezTo>
                <a:cubicBezTo>
                  <a:pt x="236538" y="454025"/>
                  <a:pt x="118269" y="617537"/>
                  <a:pt x="0" y="781050"/>
                </a:cubicBezTo>
              </a:path>
            </a:pathLst>
          </a:cu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3202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355C91-A39B-4B13-B738-48F73566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1E4598-2DAC-4E6B-B73A-7A0FCFE6AF6E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7B212B-625D-4FC2-A5FB-CDB6704CC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A83A89-DC81-430A-BA3F-79567D822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F9E1C1-1690-4EAE-930F-CDD6665F6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B277B43-69FF-4F49-B4EF-AFA41AD79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034" y="542176"/>
            <a:ext cx="7434263" cy="22383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B6D61BC-6A0E-47A7-BA13-6BFCE7CAED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7737" y="767738"/>
            <a:ext cx="2124075" cy="266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02DAE0E-8D13-42E9-831F-6B17AFB7911E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000 0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63DA8D-AF71-44BF-B835-FE781A557565}"/>
              </a:ext>
            </a:extLst>
          </p:cNvPr>
          <p:cNvSpPr txBox="1"/>
          <p:nvPr/>
        </p:nvSpPr>
        <p:spPr>
          <a:xfrm>
            <a:off x="5731119" y="257242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062989-53D9-44E0-B248-BDB9BB39890D}"/>
              </a:ext>
            </a:extLst>
          </p:cNvPr>
          <p:cNvSpPr txBox="1"/>
          <p:nvPr/>
        </p:nvSpPr>
        <p:spPr>
          <a:xfrm>
            <a:off x="9037759" y="27036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D4315D-8F12-4D46-9631-05D3A70B443B}"/>
              </a:ext>
            </a:extLst>
          </p:cNvPr>
          <p:cNvSpPr txBox="1"/>
          <p:nvPr/>
        </p:nvSpPr>
        <p:spPr>
          <a:xfrm>
            <a:off x="8147538" y="353445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2564A766-BC20-4880-BE25-109F9DA9E723}"/>
              </a:ext>
            </a:extLst>
          </p:cNvPr>
          <p:cNvGrpSpPr/>
          <p:nvPr/>
        </p:nvGrpSpPr>
        <p:grpSpPr>
          <a:xfrm>
            <a:off x="6428277" y="4067175"/>
            <a:ext cx="1429848" cy="1625109"/>
            <a:chOff x="6428277" y="4067175"/>
            <a:chExt cx="1429848" cy="1625109"/>
          </a:xfrm>
        </p:grpSpPr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C83DF7FB-763D-4162-A817-91EF3B8D48D2}"/>
                </a:ext>
              </a:extLst>
            </p:cNvPr>
            <p:cNvSpPr/>
            <p:nvPr/>
          </p:nvSpPr>
          <p:spPr>
            <a:xfrm>
              <a:off x="6428277" y="5391150"/>
              <a:ext cx="572598" cy="301134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7855784E-770E-4AEF-BD31-70F792C11CA2}"/>
                </a:ext>
              </a:extLst>
            </p:cNvPr>
            <p:cNvSpPr/>
            <p:nvPr/>
          </p:nvSpPr>
          <p:spPr>
            <a:xfrm>
              <a:off x="7285527" y="4067175"/>
              <a:ext cx="572598" cy="301134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E33B6CE8-0BAA-493F-B4B3-FE71CE53F827}"/>
              </a:ext>
            </a:extLst>
          </p:cNvPr>
          <p:cNvCxnSpPr>
            <a:cxnSpLocks/>
          </p:cNvCxnSpPr>
          <p:nvPr/>
        </p:nvCxnSpPr>
        <p:spPr>
          <a:xfrm>
            <a:off x="4121509" y="5541717"/>
            <a:ext cx="1447084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9B018F49-AC2B-48C4-8D9E-15595C02E3AD}"/>
              </a:ext>
            </a:extLst>
          </p:cNvPr>
          <p:cNvCxnSpPr>
            <a:cxnSpLocks/>
          </p:cNvCxnSpPr>
          <p:nvPr/>
        </p:nvCxnSpPr>
        <p:spPr>
          <a:xfrm>
            <a:off x="6428277" y="3513906"/>
            <a:ext cx="229448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216D80D0-A7BD-4811-A733-6F0CBE0280D1}"/>
              </a:ext>
            </a:extLst>
          </p:cNvPr>
          <p:cNvGrpSpPr/>
          <p:nvPr/>
        </p:nvGrpSpPr>
        <p:grpSpPr>
          <a:xfrm>
            <a:off x="7869286" y="4097997"/>
            <a:ext cx="853474" cy="126916"/>
            <a:chOff x="7869286" y="4097997"/>
            <a:chExt cx="853474" cy="126916"/>
          </a:xfrm>
        </p:grpSpPr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95D0C2A6-B7C9-4556-9B0D-1DCD5A9A127C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46069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5F4D7106-D615-4154-8D8E-B03E74526D76}"/>
                </a:ext>
              </a:extLst>
            </p:cNvPr>
            <p:cNvCxnSpPr>
              <a:cxnSpLocks/>
            </p:cNvCxnSpPr>
            <p:nvPr/>
          </p:nvCxnSpPr>
          <p:spPr>
            <a:xfrm>
              <a:off x="7869286" y="4224913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B24020A3-BEAF-44EE-81AC-0899421F5F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259" y="4097997"/>
              <a:ext cx="213809" cy="12691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FBDB4EFD-18BE-43E0-AC46-E1CD51DB45F9}"/>
              </a:ext>
            </a:extLst>
          </p:cNvPr>
          <p:cNvGrpSpPr/>
          <p:nvPr/>
        </p:nvGrpSpPr>
        <p:grpSpPr>
          <a:xfrm>
            <a:off x="4611608" y="3819525"/>
            <a:ext cx="4837192" cy="1380786"/>
            <a:chOff x="4611608" y="3819525"/>
            <a:chExt cx="4837192" cy="1380786"/>
          </a:xfrm>
        </p:grpSpPr>
        <p:cxnSp>
          <p:nvCxnSpPr>
            <p:cNvPr id="33" name="Прямая со стрелкой 32">
              <a:extLst>
                <a:ext uri="{FF2B5EF4-FFF2-40B4-BE49-F238E27FC236}">
                  <a16:creationId xmlns:a16="http://schemas.microsoft.com/office/drawing/2014/main" id="{483012E6-57F2-4367-90CF-77442A55F82F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4224168"/>
              <a:ext cx="32855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 стрелкой 33">
              <a:extLst>
                <a:ext uri="{FF2B5EF4-FFF2-40B4-BE49-F238E27FC236}">
                  <a16:creationId xmlns:a16="http://schemas.microsoft.com/office/drawing/2014/main" id="{42C16123-FCC3-4ED8-906B-8E677ACB7521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5195718"/>
              <a:ext cx="482766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EDDA55E6-00EC-47A0-A845-CF436D5799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608" y="4224168"/>
              <a:ext cx="0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2C2ADE3A-DEC9-4C8D-8455-2F90FB9129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8800" y="3819525"/>
              <a:ext cx="0" cy="138078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 стрелкой 36">
              <a:extLst>
                <a:ext uri="{FF2B5EF4-FFF2-40B4-BE49-F238E27FC236}">
                  <a16:creationId xmlns:a16="http://schemas.microsoft.com/office/drawing/2014/main" id="{0BF604E2-A909-4E37-8848-4161A850F07F}"/>
                </a:ext>
              </a:extLst>
            </p:cNvPr>
            <p:cNvCxnSpPr>
              <a:cxnSpLocks/>
            </p:cNvCxnSpPr>
            <p:nvPr/>
          </p:nvCxnSpPr>
          <p:spPr>
            <a:xfrm>
              <a:off x="9229725" y="3824118"/>
              <a:ext cx="20955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B0726338-0C22-4818-AE3C-DAEA24E02C21}"/>
              </a:ext>
            </a:extLst>
          </p:cNvPr>
          <p:cNvGrpSpPr/>
          <p:nvPr/>
        </p:nvGrpSpPr>
        <p:grpSpPr>
          <a:xfrm>
            <a:off x="3332241" y="542176"/>
            <a:ext cx="1240513" cy="2695609"/>
            <a:chOff x="3332241" y="542176"/>
            <a:chExt cx="1240513" cy="2695609"/>
          </a:xfrm>
        </p:grpSpPr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D9721367-D9C4-4BA0-8F2B-2C9C8364F0D0}"/>
                </a:ext>
              </a:extLst>
            </p:cNvPr>
            <p:cNvSpPr/>
            <p:nvPr/>
          </p:nvSpPr>
          <p:spPr>
            <a:xfrm>
              <a:off x="3332241" y="542176"/>
              <a:ext cx="1001634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D5480DF3-CE67-4E2A-85F6-EA37B167C524}"/>
                </a:ext>
              </a:extLst>
            </p:cNvPr>
            <p:cNvSpPr/>
            <p:nvPr/>
          </p:nvSpPr>
          <p:spPr>
            <a:xfrm>
              <a:off x="4094995" y="3009151"/>
              <a:ext cx="477759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E71BDD50-A747-433C-8C83-E9E5921A47F2}"/>
              </a:ext>
            </a:extLst>
          </p:cNvPr>
          <p:cNvGrpSpPr/>
          <p:nvPr/>
        </p:nvGrpSpPr>
        <p:grpSpPr>
          <a:xfrm>
            <a:off x="4105274" y="550969"/>
            <a:ext cx="2095854" cy="3177933"/>
            <a:chOff x="4105274" y="550969"/>
            <a:chExt cx="2095854" cy="3177933"/>
          </a:xfrm>
        </p:grpSpPr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7A711385-C819-4197-AEEE-E9A810F902DD}"/>
                </a:ext>
              </a:extLst>
            </p:cNvPr>
            <p:cNvSpPr/>
            <p:nvPr/>
          </p:nvSpPr>
          <p:spPr>
            <a:xfrm>
              <a:off x="5088212" y="550969"/>
              <a:ext cx="1112916" cy="200791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37CD921F-BA2E-43E9-A553-82A64E48D04E}"/>
                </a:ext>
              </a:extLst>
            </p:cNvPr>
            <p:cNvSpPr/>
            <p:nvPr/>
          </p:nvSpPr>
          <p:spPr>
            <a:xfrm>
              <a:off x="4105274" y="3500268"/>
              <a:ext cx="477759" cy="22863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9409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  <p:bldP spid="18" grpId="0"/>
      <p:bldP spid="18" grpId="1"/>
      <p:bldP spid="22" grpId="0"/>
      <p:bldP spid="22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355C91-A39B-4B13-B738-48F73566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1E4598-2DAC-4E6B-B73A-7A0FCFE6AF6E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7B212B-625D-4FC2-A5FB-CDB6704CC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A83A89-DC81-430A-BA3F-79567D822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F9E1C1-1690-4EAE-930F-CDD6665F6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1A1C5E-BB9E-4392-A5A6-431248CFFB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09" y="542176"/>
            <a:ext cx="7453313" cy="2286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F78A97-E2B3-4C7E-B24A-1CC9760EA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7737" y="767738"/>
            <a:ext cx="2124075" cy="2667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A2F5364-7AB9-4331-A6F0-7B0C1DDA31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1902" y="700689"/>
            <a:ext cx="2638425" cy="342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054BF4C-53BE-4660-9282-76AC925B6991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0 0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5B4975-90C9-4558-A7FF-0698461B1CBD}"/>
              </a:ext>
            </a:extLst>
          </p:cNvPr>
          <p:cNvSpPr txBox="1"/>
          <p:nvPr/>
        </p:nvSpPr>
        <p:spPr>
          <a:xfrm>
            <a:off x="5731119" y="257242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65A259-ECD5-4A5D-9CA4-9C21413DFCB6}"/>
              </a:ext>
            </a:extLst>
          </p:cNvPr>
          <p:cNvSpPr txBox="1"/>
          <p:nvPr/>
        </p:nvSpPr>
        <p:spPr>
          <a:xfrm>
            <a:off x="9037759" y="27036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|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83F45D-7DE6-49FF-B9DC-C1980BD9C303}"/>
              </a:ext>
            </a:extLst>
          </p:cNvPr>
          <p:cNvSpPr txBox="1"/>
          <p:nvPr/>
        </p:nvSpPr>
        <p:spPr>
          <a:xfrm>
            <a:off x="8147538" y="353445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F4B8EB4-734D-4AD9-80B9-9A099882FEAB}"/>
              </a:ext>
            </a:extLst>
          </p:cNvPr>
          <p:cNvSpPr/>
          <p:nvPr/>
        </p:nvSpPr>
        <p:spPr>
          <a:xfrm>
            <a:off x="3688422" y="1490092"/>
            <a:ext cx="571818" cy="335042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A362C563-AE3A-4F82-9931-6D2D6C58800E}"/>
              </a:ext>
            </a:extLst>
          </p:cNvPr>
          <p:cNvSpPr/>
          <p:nvPr/>
        </p:nvSpPr>
        <p:spPr>
          <a:xfrm>
            <a:off x="9037759" y="2703606"/>
            <a:ext cx="291176" cy="335042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9091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22A60DF-D5AA-4A52-9A39-A8CD8E7581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702390" y="1413450"/>
            <a:ext cx="10787220" cy="544455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751FEAF-AC54-429E-8EA1-4337745D288A}"/>
              </a:ext>
            </a:extLst>
          </p:cNvPr>
          <p:cNvSpPr/>
          <p:nvPr/>
        </p:nvSpPr>
        <p:spPr>
          <a:xfrm>
            <a:off x="702390" y="1567711"/>
            <a:ext cx="10787220" cy="1407221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461115-C442-4602-B3C1-31A6C624DD49}"/>
              </a:ext>
            </a:extLst>
          </p:cNvPr>
          <p:cNvSpPr/>
          <p:nvPr/>
        </p:nvSpPr>
        <p:spPr>
          <a:xfrm>
            <a:off x="702389" y="2974932"/>
            <a:ext cx="10787219" cy="1277654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378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355C91-A39B-4B13-B738-48F73566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1E4598-2DAC-4E6B-B73A-7A0FCFE6AF6E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lui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F0CC5FB-8F0E-44ED-93F7-991B1243D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4DED35A-9EBD-4C58-837B-F5B5FF4EF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1175181-DECA-481D-A5A0-3A5A449E8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084" y="542176"/>
            <a:ext cx="7496175" cy="2286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EE9C31A-D0DC-48ED-812E-61AF3419A1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084" y="250048"/>
            <a:ext cx="75295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29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E7492BE-8F85-4765-B73C-E4260C986EED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lui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3B97EE-FB2A-4384-8FA1-BCBE8B309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1D6D90-0F40-4C1E-83D7-7B4EBB5D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E780CA0-90ED-406F-9055-7960146F0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C3464F8-BB21-4D7B-BFBB-8C1FBED1C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09" y="542176"/>
            <a:ext cx="7453313" cy="2286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259A334-7067-443A-BF39-56548B8C4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55E7F86-E9E4-4950-A49E-3953A66FBE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084" y="542176"/>
            <a:ext cx="7496175" cy="2286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8669D98-BAD2-4D34-A496-CA2041A043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084" y="250048"/>
            <a:ext cx="7529513" cy="2286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9B2F9A4-874F-45AC-AA03-28D99F3D00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C440641-FC20-46DC-9CAD-6F921834CCBC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0110111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AC6D63-65B3-438F-AD45-3F585C380B06}"/>
              </a:ext>
            </a:extLst>
          </p:cNvPr>
          <p:cNvSpPr txBox="1"/>
          <p:nvPr/>
        </p:nvSpPr>
        <p:spPr>
          <a:xfrm>
            <a:off x="5731119" y="257242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A50B03-9927-41C5-B1B2-97E5779099A1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FB18AE-A96F-48FD-973C-743DBC4474A6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753AF6-6478-430F-851C-1858FCD37FDD}"/>
              </a:ext>
            </a:extLst>
          </p:cNvPr>
          <p:cNvSpPr txBox="1"/>
          <p:nvPr/>
        </p:nvSpPr>
        <p:spPr>
          <a:xfrm>
            <a:off x="9084552" y="280573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D5E98C84-809E-4CE0-992A-BF9D36EFE814}"/>
              </a:ext>
            </a:extLst>
          </p:cNvPr>
          <p:cNvGrpSpPr/>
          <p:nvPr/>
        </p:nvGrpSpPr>
        <p:grpSpPr>
          <a:xfrm>
            <a:off x="4105274" y="550969"/>
            <a:ext cx="2095854" cy="3177933"/>
            <a:chOff x="4105274" y="550969"/>
            <a:chExt cx="2095854" cy="3177933"/>
          </a:xfrm>
        </p:grpSpPr>
        <p:sp>
          <p:nvSpPr>
            <p:cNvPr id="33" name="Прямоугольник 32">
              <a:extLst>
                <a:ext uri="{FF2B5EF4-FFF2-40B4-BE49-F238E27FC236}">
                  <a16:creationId xmlns:a16="http://schemas.microsoft.com/office/drawing/2014/main" id="{C58B6F21-B86B-44F3-A21C-6BACD6BBEAB8}"/>
                </a:ext>
              </a:extLst>
            </p:cNvPr>
            <p:cNvSpPr/>
            <p:nvPr/>
          </p:nvSpPr>
          <p:spPr>
            <a:xfrm>
              <a:off x="5088212" y="550969"/>
              <a:ext cx="1112916" cy="200791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71656236-561F-4695-B008-3C66CED87475}"/>
                </a:ext>
              </a:extLst>
            </p:cNvPr>
            <p:cNvSpPr/>
            <p:nvPr/>
          </p:nvSpPr>
          <p:spPr>
            <a:xfrm>
              <a:off x="4105274" y="3500268"/>
              <a:ext cx="477759" cy="22863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59B5C8E3-5279-4A03-A07B-0EF242FA9203}"/>
              </a:ext>
            </a:extLst>
          </p:cNvPr>
          <p:cNvGrpSpPr/>
          <p:nvPr/>
        </p:nvGrpSpPr>
        <p:grpSpPr>
          <a:xfrm>
            <a:off x="552084" y="559926"/>
            <a:ext cx="7096070" cy="4001631"/>
            <a:chOff x="552084" y="559926"/>
            <a:chExt cx="7096070" cy="4001631"/>
          </a:xfrm>
        </p:grpSpPr>
        <p:sp>
          <p:nvSpPr>
            <p:cNvPr id="36" name="Прямоугольник 35">
              <a:extLst>
                <a:ext uri="{FF2B5EF4-FFF2-40B4-BE49-F238E27FC236}">
                  <a16:creationId xmlns:a16="http://schemas.microsoft.com/office/drawing/2014/main" id="{E7D67DB0-B1A1-470B-AA83-EB344763CD4C}"/>
                </a:ext>
              </a:extLst>
            </p:cNvPr>
            <p:cNvSpPr/>
            <p:nvPr/>
          </p:nvSpPr>
          <p:spPr>
            <a:xfrm>
              <a:off x="552084" y="559926"/>
              <a:ext cx="4536128" cy="200628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EB868C8C-7837-49D4-B2BA-CF461EE5FCE3}"/>
                </a:ext>
              </a:extLst>
            </p:cNvPr>
            <p:cNvSpPr/>
            <p:nvPr/>
          </p:nvSpPr>
          <p:spPr>
            <a:xfrm>
              <a:off x="6772275" y="4360929"/>
              <a:ext cx="875879" cy="200628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25F6C8B9-3AD3-482B-A0B6-3C24897443E9}"/>
              </a:ext>
            </a:extLst>
          </p:cNvPr>
          <p:cNvGrpSpPr/>
          <p:nvPr/>
        </p:nvGrpSpPr>
        <p:grpSpPr>
          <a:xfrm>
            <a:off x="7863937" y="4097997"/>
            <a:ext cx="858823" cy="363221"/>
            <a:chOff x="7863937" y="4097997"/>
            <a:chExt cx="858823" cy="363221"/>
          </a:xfrm>
        </p:grpSpPr>
        <p:cxnSp>
          <p:nvCxnSpPr>
            <p:cNvPr id="42" name="Прямая со стрелкой 41">
              <a:extLst>
                <a:ext uri="{FF2B5EF4-FFF2-40B4-BE49-F238E27FC236}">
                  <a16:creationId xmlns:a16="http://schemas.microsoft.com/office/drawing/2014/main" id="{ADBF4C29-A1D2-49B4-99C4-8D5687CEAED8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46069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 стрелкой 42">
              <a:extLst>
                <a:ext uri="{FF2B5EF4-FFF2-40B4-BE49-F238E27FC236}">
                  <a16:creationId xmlns:a16="http://schemas.microsoft.com/office/drawing/2014/main" id="{8D04026E-DB9C-4138-8195-DC422A97ACEA}"/>
                </a:ext>
              </a:extLst>
            </p:cNvPr>
            <p:cNvCxnSpPr>
              <a:cxnSpLocks/>
            </p:cNvCxnSpPr>
            <p:nvPr/>
          </p:nvCxnSpPr>
          <p:spPr>
            <a:xfrm>
              <a:off x="7863937" y="4461218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 стрелкой 43">
              <a:extLst>
                <a:ext uri="{FF2B5EF4-FFF2-40B4-BE49-F238E27FC236}">
                  <a16:creationId xmlns:a16="http://schemas.microsoft.com/office/drawing/2014/main" id="{CE2318E2-B8C6-4763-999F-B0FA2646F4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2910" y="4097997"/>
              <a:ext cx="219158" cy="36322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F8C69E55-FD0D-4B7F-9732-2DDF989842AF}"/>
              </a:ext>
            </a:extLst>
          </p:cNvPr>
          <p:cNvGrpSpPr/>
          <p:nvPr/>
        </p:nvGrpSpPr>
        <p:grpSpPr>
          <a:xfrm>
            <a:off x="7193512" y="3494261"/>
            <a:ext cx="1529248" cy="126916"/>
            <a:chOff x="7869286" y="4097997"/>
            <a:chExt cx="1529248" cy="126916"/>
          </a:xfrm>
        </p:grpSpPr>
        <p:cxnSp>
          <p:nvCxnSpPr>
            <p:cNvPr id="51" name="Прямая со стрелкой 50">
              <a:extLst>
                <a:ext uri="{FF2B5EF4-FFF2-40B4-BE49-F238E27FC236}">
                  <a16:creationId xmlns:a16="http://schemas.microsoft.com/office/drawing/2014/main" id="{C0C25E78-9E2C-4755-836E-068BD260CA68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 стрелкой 51">
              <a:extLst>
                <a:ext uri="{FF2B5EF4-FFF2-40B4-BE49-F238E27FC236}">
                  <a16:creationId xmlns:a16="http://schemas.microsoft.com/office/drawing/2014/main" id="{EF974792-E7DD-4A7A-8C35-282F7447756A}"/>
                </a:ext>
              </a:extLst>
            </p:cNvPr>
            <p:cNvCxnSpPr>
              <a:cxnSpLocks/>
            </p:cNvCxnSpPr>
            <p:nvPr/>
          </p:nvCxnSpPr>
          <p:spPr>
            <a:xfrm>
              <a:off x="7869286" y="4224913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 стрелкой 52">
              <a:extLst>
                <a:ext uri="{FF2B5EF4-FFF2-40B4-BE49-F238E27FC236}">
                  <a16:creationId xmlns:a16="http://schemas.microsoft.com/office/drawing/2014/main" id="{9E2876D0-1A42-4248-806E-34A3FA8D99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259" y="4097997"/>
              <a:ext cx="213809" cy="12691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6FB11163-ECF3-4B19-934C-62E55039FCDB}"/>
              </a:ext>
            </a:extLst>
          </p:cNvPr>
          <p:cNvGrpSpPr/>
          <p:nvPr/>
        </p:nvGrpSpPr>
        <p:grpSpPr>
          <a:xfrm>
            <a:off x="4611608" y="3819525"/>
            <a:ext cx="4837192" cy="1380786"/>
            <a:chOff x="4611608" y="3819525"/>
            <a:chExt cx="4837192" cy="1380786"/>
          </a:xfrm>
        </p:grpSpPr>
        <p:cxnSp>
          <p:nvCxnSpPr>
            <p:cNvPr id="56" name="Прямая со стрелкой 55">
              <a:extLst>
                <a:ext uri="{FF2B5EF4-FFF2-40B4-BE49-F238E27FC236}">
                  <a16:creationId xmlns:a16="http://schemas.microsoft.com/office/drawing/2014/main" id="{BFE31756-C926-49D0-A258-37A8D4AB119F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4224168"/>
              <a:ext cx="32855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 стрелкой 56">
              <a:extLst>
                <a:ext uri="{FF2B5EF4-FFF2-40B4-BE49-F238E27FC236}">
                  <a16:creationId xmlns:a16="http://schemas.microsoft.com/office/drawing/2014/main" id="{63805F2A-ADC1-42A6-B975-4C996BDDFCC6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5195718"/>
              <a:ext cx="482766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 стрелкой 57">
              <a:extLst>
                <a:ext uri="{FF2B5EF4-FFF2-40B4-BE49-F238E27FC236}">
                  <a16:creationId xmlns:a16="http://schemas.microsoft.com/office/drawing/2014/main" id="{712910E2-98F3-4F57-871A-B43AC16F1B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608" y="4224168"/>
              <a:ext cx="0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 стрелкой 58">
              <a:extLst>
                <a:ext uri="{FF2B5EF4-FFF2-40B4-BE49-F238E27FC236}">
                  <a16:creationId xmlns:a16="http://schemas.microsoft.com/office/drawing/2014/main" id="{3C92B5B4-311B-4E2F-9D4D-9DA125E5FB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8800" y="3819525"/>
              <a:ext cx="0" cy="138078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 стрелкой 59">
              <a:extLst>
                <a:ext uri="{FF2B5EF4-FFF2-40B4-BE49-F238E27FC236}">
                  <a16:creationId xmlns:a16="http://schemas.microsoft.com/office/drawing/2014/main" id="{950D57E2-BE35-49FD-BDBA-61B144DC374D}"/>
                </a:ext>
              </a:extLst>
            </p:cNvPr>
            <p:cNvCxnSpPr>
              <a:cxnSpLocks/>
            </p:cNvCxnSpPr>
            <p:nvPr/>
          </p:nvCxnSpPr>
          <p:spPr>
            <a:xfrm>
              <a:off x="9229725" y="3824118"/>
              <a:ext cx="20955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985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5" grpId="0"/>
      <p:bldP spid="25" grpId="1"/>
      <p:bldP spid="26" grpId="0"/>
      <p:bldP spid="26" grpId="1"/>
      <p:bldP spid="29" grpId="0"/>
      <p:bldP spid="29" grpId="1"/>
      <p:bldP spid="31" grpId="0"/>
      <p:bldP spid="31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F36D7EF-0A7D-483F-B18F-DEBFFBF49E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702390" y="1413450"/>
            <a:ext cx="10787220" cy="544455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751FEAF-AC54-429E-8EA1-4337745D288A}"/>
              </a:ext>
            </a:extLst>
          </p:cNvPr>
          <p:cNvSpPr/>
          <p:nvPr/>
        </p:nvSpPr>
        <p:spPr>
          <a:xfrm>
            <a:off x="702390" y="1567711"/>
            <a:ext cx="10787220" cy="1407221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461115-C442-4602-B3C1-31A6C624DD49}"/>
              </a:ext>
            </a:extLst>
          </p:cNvPr>
          <p:cNvSpPr/>
          <p:nvPr/>
        </p:nvSpPr>
        <p:spPr>
          <a:xfrm>
            <a:off x="702389" y="2974931"/>
            <a:ext cx="10787219" cy="1283917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0ECC189-8176-4191-A9FF-AA04EB7F0815}"/>
              </a:ext>
            </a:extLst>
          </p:cNvPr>
          <p:cNvSpPr/>
          <p:nvPr/>
        </p:nvSpPr>
        <p:spPr>
          <a:xfrm>
            <a:off x="702390" y="6555548"/>
            <a:ext cx="10787220" cy="139613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985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67DB31-74F8-469D-9AA8-85412759E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7492BE-8F85-4765-B73C-E4260C986EED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1D6D90-0F40-4C1E-83D7-7B4EBB5D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E780CA0-90ED-406F-9055-7960146F0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CE58503-3310-4B8E-AEC1-FE1CF23EE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EDBDD75-CDA4-40A8-B393-C1AC48F513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72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6155AF-37CE-4A5B-BA7C-3A1231DD8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1734753-818F-4B2B-AE8E-6FFB5B70C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86893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CBBC01-758D-4D57-84EE-C5E65CA79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FB2DCA-5C05-43CA-8A30-05560C698E79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34EDE3-C1BC-4C1F-B84C-47A19E851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BB4BAB-DAC2-4DC2-A275-C0B5782EA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C076C0F-D8FA-4423-9F07-25DBA35B0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6B6F9E9-8DB1-4026-BB9F-4EF7EF3E06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6CD46B7-9E87-4DEF-A39E-CD3183DDE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2C675C8-ED91-4783-B844-AEF9D04F4BAF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0 0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FD401CF1-8144-4D79-9216-C82E5893282E}"/>
              </a:ext>
            </a:extLst>
          </p:cNvPr>
          <p:cNvGrpSpPr/>
          <p:nvPr/>
        </p:nvGrpSpPr>
        <p:grpSpPr>
          <a:xfrm>
            <a:off x="4105274" y="550969"/>
            <a:ext cx="2095854" cy="3177933"/>
            <a:chOff x="4105274" y="550969"/>
            <a:chExt cx="2095854" cy="3177933"/>
          </a:xfrm>
        </p:grpSpPr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FAA994B5-2E5B-4F77-B3F6-1DB8736807BB}"/>
                </a:ext>
              </a:extLst>
            </p:cNvPr>
            <p:cNvSpPr/>
            <p:nvPr/>
          </p:nvSpPr>
          <p:spPr>
            <a:xfrm>
              <a:off x="5088212" y="550969"/>
              <a:ext cx="1112916" cy="200791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B314FABD-2E70-4991-8561-D32D072D5613}"/>
                </a:ext>
              </a:extLst>
            </p:cNvPr>
            <p:cNvSpPr/>
            <p:nvPr/>
          </p:nvSpPr>
          <p:spPr>
            <a:xfrm>
              <a:off x="4105274" y="3500268"/>
              <a:ext cx="477759" cy="22863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4AD5E58C-1537-4FF2-B2C8-B8792125ECE2}"/>
              </a:ext>
            </a:extLst>
          </p:cNvPr>
          <p:cNvGrpSpPr/>
          <p:nvPr/>
        </p:nvGrpSpPr>
        <p:grpSpPr>
          <a:xfrm>
            <a:off x="3332241" y="542176"/>
            <a:ext cx="1240513" cy="2695609"/>
            <a:chOff x="3332241" y="542176"/>
            <a:chExt cx="1240513" cy="2695609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BBEF107D-3428-4D16-A96A-D1F203C40722}"/>
                </a:ext>
              </a:extLst>
            </p:cNvPr>
            <p:cNvSpPr/>
            <p:nvPr/>
          </p:nvSpPr>
          <p:spPr>
            <a:xfrm>
              <a:off x="3332241" y="542176"/>
              <a:ext cx="1001634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D182AAF1-5B09-49CF-965A-0F921A3503E8}"/>
                </a:ext>
              </a:extLst>
            </p:cNvPr>
            <p:cNvSpPr/>
            <p:nvPr/>
          </p:nvSpPr>
          <p:spPr>
            <a:xfrm>
              <a:off x="4094995" y="3009151"/>
              <a:ext cx="477759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EA757895-A39A-4832-A7BF-8076341D5206}"/>
              </a:ext>
            </a:extLst>
          </p:cNvPr>
          <p:cNvGrpSpPr/>
          <p:nvPr/>
        </p:nvGrpSpPr>
        <p:grpSpPr>
          <a:xfrm>
            <a:off x="545449" y="549827"/>
            <a:ext cx="4037584" cy="4987577"/>
            <a:chOff x="3332240" y="542176"/>
            <a:chExt cx="4037584" cy="4987577"/>
          </a:xfrm>
        </p:grpSpPr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CB4F2DEF-F802-454F-9667-D2B1DBCB7B35}"/>
                </a:ext>
              </a:extLst>
            </p:cNvPr>
            <p:cNvSpPr/>
            <p:nvPr/>
          </p:nvSpPr>
          <p:spPr>
            <a:xfrm>
              <a:off x="3332240" y="542176"/>
              <a:ext cx="2786791" cy="228634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DA045BEA-96EE-4590-B5F4-3A0CB11B883E}"/>
                </a:ext>
              </a:extLst>
            </p:cNvPr>
            <p:cNvSpPr/>
            <p:nvPr/>
          </p:nvSpPr>
          <p:spPr>
            <a:xfrm>
              <a:off x="6892065" y="5301119"/>
              <a:ext cx="477759" cy="228634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114B043-517C-4C8E-9666-F195376F9D1A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CD2D97-260B-443F-B171-27450826D7D7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EBF2F4C2-D42C-4D8C-A743-EC7A7D12F4F5}"/>
              </a:ext>
            </a:extLst>
          </p:cNvPr>
          <p:cNvGrpSpPr/>
          <p:nvPr/>
        </p:nvGrpSpPr>
        <p:grpSpPr>
          <a:xfrm>
            <a:off x="6441037" y="3373527"/>
            <a:ext cx="2281723" cy="120734"/>
            <a:chOff x="7116811" y="3977263"/>
            <a:chExt cx="2281723" cy="120734"/>
          </a:xfrm>
        </p:grpSpPr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23C71009-1197-448B-B9EF-B10C5B9B0C4F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28171D43-4352-45B2-974E-BAF10D4528B8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9772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FC02022D-2706-4E3C-9D32-9B9DEFFF64E8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977263"/>
              <a:ext cx="213809" cy="1207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A3D3DCEF-04A6-4F79-92C8-5D4B89469C8F}"/>
              </a:ext>
            </a:extLst>
          </p:cNvPr>
          <p:cNvGrpSpPr/>
          <p:nvPr/>
        </p:nvGrpSpPr>
        <p:grpSpPr>
          <a:xfrm>
            <a:off x="7863937" y="4092634"/>
            <a:ext cx="858823" cy="126916"/>
            <a:chOff x="7869286" y="4097997"/>
            <a:chExt cx="858823" cy="126916"/>
          </a:xfrm>
        </p:grpSpPr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7437FB68-0A4E-4DCD-8910-BF7392699C99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46604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 стрелкой 36">
              <a:extLst>
                <a:ext uri="{FF2B5EF4-FFF2-40B4-BE49-F238E27FC236}">
                  <a16:creationId xmlns:a16="http://schemas.microsoft.com/office/drawing/2014/main" id="{A8323A39-E0CE-4543-B3D5-5809E45BE21A}"/>
                </a:ext>
              </a:extLst>
            </p:cNvPr>
            <p:cNvCxnSpPr>
              <a:cxnSpLocks/>
            </p:cNvCxnSpPr>
            <p:nvPr/>
          </p:nvCxnSpPr>
          <p:spPr>
            <a:xfrm>
              <a:off x="7869286" y="4224913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E44E71AC-B2D6-4AB7-BCEA-D0C9BC06DC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259" y="4097997"/>
              <a:ext cx="213809" cy="12691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AE14164-302A-4451-8760-52EA21B120C0}"/>
              </a:ext>
            </a:extLst>
          </p:cNvPr>
          <p:cNvSpPr txBox="1"/>
          <p:nvPr/>
        </p:nvSpPr>
        <p:spPr>
          <a:xfrm>
            <a:off x="9084552" y="280573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84732E50-DBE5-422B-93CE-75745670B2C8}"/>
              </a:ext>
            </a:extLst>
          </p:cNvPr>
          <p:cNvCxnSpPr>
            <a:cxnSpLocks/>
          </p:cNvCxnSpPr>
          <p:nvPr/>
        </p:nvCxnSpPr>
        <p:spPr>
          <a:xfrm>
            <a:off x="9228447" y="3789881"/>
            <a:ext cx="901872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3A081CD-2AF6-455C-B43E-55441ED45BCF}"/>
              </a:ext>
            </a:extLst>
          </p:cNvPr>
          <p:cNvSpPr txBox="1"/>
          <p:nvPr/>
        </p:nvSpPr>
        <p:spPr>
          <a:xfrm>
            <a:off x="10304218" y="233391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0F32C5-FA6C-4A54-8C02-F3D918A6F4C5}"/>
              </a:ext>
            </a:extLst>
          </p:cNvPr>
          <p:cNvSpPr txBox="1"/>
          <p:nvPr/>
        </p:nvSpPr>
        <p:spPr>
          <a:xfrm>
            <a:off x="10883228" y="2123805"/>
            <a:ext cx="808763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</a:t>
            </a:r>
          </a:p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word</a:t>
            </a:r>
          </a:p>
          <a:p>
            <a:pPr>
              <a:spcBef>
                <a:spcPts val="600"/>
              </a:spcBef>
            </a:pP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F84A6875-6B43-4DCA-B1C6-7C9972A5105E}"/>
              </a:ext>
            </a:extLst>
          </p:cNvPr>
          <p:cNvCxnSpPr>
            <a:cxnSpLocks/>
          </p:cNvCxnSpPr>
          <p:nvPr/>
        </p:nvCxnSpPr>
        <p:spPr>
          <a:xfrm>
            <a:off x="10970979" y="3797160"/>
            <a:ext cx="618270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3DAD363-E124-4DB4-8BE6-C272F7C7C448}"/>
              </a:ext>
            </a:extLst>
          </p:cNvPr>
          <p:cNvSpPr txBox="1"/>
          <p:nvPr/>
        </p:nvSpPr>
        <p:spPr>
          <a:xfrm>
            <a:off x="11691991" y="332498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AB6D9532-BE56-4656-BC95-4772D10995EB}"/>
              </a:ext>
            </a:extLst>
          </p:cNvPr>
          <p:cNvGrpSpPr/>
          <p:nvPr/>
        </p:nvGrpSpPr>
        <p:grpSpPr>
          <a:xfrm>
            <a:off x="4611608" y="3911457"/>
            <a:ext cx="7513758" cy="1284261"/>
            <a:chOff x="4611608" y="3911457"/>
            <a:chExt cx="7513758" cy="1284261"/>
          </a:xfrm>
        </p:grpSpPr>
        <p:cxnSp>
          <p:nvCxnSpPr>
            <p:cNvPr id="49" name="Прямая со стрелкой 48">
              <a:extLst>
                <a:ext uri="{FF2B5EF4-FFF2-40B4-BE49-F238E27FC236}">
                  <a16:creationId xmlns:a16="http://schemas.microsoft.com/office/drawing/2014/main" id="{CA599C41-7DD8-41A3-9074-EFEC8A9374E2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4224168"/>
              <a:ext cx="32855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 стрелкой 49">
              <a:extLst>
                <a:ext uri="{FF2B5EF4-FFF2-40B4-BE49-F238E27FC236}">
                  <a16:creationId xmlns:a16="http://schemas.microsoft.com/office/drawing/2014/main" id="{A8CFEBB1-7765-4C80-B98B-00B3A8BFCD90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5195718"/>
              <a:ext cx="751375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 стрелкой 50">
              <a:extLst>
                <a:ext uri="{FF2B5EF4-FFF2-40B4-BE49-F238E27FC236}">
                  <a16:creationId xmlns:a16="http://schemas.microsoft.com/office/drawing/2014/main" id="{761A4DFE-ACD1-4303-A7C5-6EF31F7F2F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608" y="4224168"/>
              <a:ext cx="0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 стрелкой 51">
              <a:extLst>
                <a:ext uri="{FF2B5EF4-FFF2-40B4-BE49-F238E27FC236}">
                  <a16:creationId xmlns:a16="http://schemas.microsoft.com/office/drawing/2014/main" id="{2FC9B185-E0CB-42E6-BE45-9D45A729B8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25366" y="3911457"/>
              <a:ext cx="0" cy="128426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 стрелкой 52">
              <a:extLst>
                <a:ext uri="{FF2B5EF4-FFF2-40B4-BE49-F238E27FC236}">
                  <a16:creationId xmlns:a16="http://schemas.microsoft.com/office/drawing/2014/main" id="{5A17ED03-8C4D-4B6E-91FF-15DB2FA8AA55}"/>
                </a:ext>
              </a:extLst>
            </p:cNvPr>
            <p:cNvCxnSpPr>
              <a:cxnSpLocks/>
            </p:cNvCxnSpPr>
            <p:nvPr/>
          </p:nvCxnSpPr>
          <p:spPr>
            <a:xfrm>
              <a:off x="11847322" y="3911457"/>
              <a:ext cx="27804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Прямая со стрелкой 56">
            <a:extLst>
              <a:ext uri="{FF2B5EF4-FFF2-40B4-BE49-F238E27FC236}">
                <a16:creationId xmlns:a16="http://schemas.microsoft.com/office/drawing/2014/main" id="{7DAECADE-6D3F-4B86-BA89-215FED9377E0}"/>
              </a:ext>
            </a:extLst>
          </p:cNvPr>
          <p:cNvCxnSpPr>
            <a:cxnSpLocks/>
          </p:cNvCxnSpPr>
          <p:nvPr/>
        </p:nvCxnSpPr>
        <p:spPr>
          <a:xfrm>
            <a:off x="11589249" y="3813361"/>
            <a:ext cx="258072" cy="9809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E9C2DCD-1088-4644-8C1E-0B44C211BB0F}"/>
              </a:ext>
            </a:extLst>
          </p:cNvPr>
          <p:cNvSpPr txBox="1"/>
          <p:nvPr/>
        </p:nvSpPr>
        <p:spPr>
          <a:xfrm>
            <a:off x="5724443" y="263646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60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27" grpId="0"/>
      <p:bldP spid="27" grpId="1"/>
      <p:bldP spid="28" grpId="0"/>
      <p:bldP spid="28" grpId="1"/>
      <p:bldP spid="40" grpId="0"/>
      <p:bldP spid="40" grpId="1"/>
      <p:bldP spid="43" grpId="0"/>
      <p:bldP spid="43" grpId="1"/>
      <p:bldP spid="44" grpId="0"/>
      <p:bldP spid="44" grpId="1"/>
      <p:bldP spid="47" grpId="0"/>
      <p:bldP spid="47" grpId="1"/>
      <p:bldP spid="59" grpId="0"/>
      <p:bldP spid="59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CBBC01-758D-4D57-84EE-C5E65CA79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FB2DCA-5C05-43CA-8A30-05560C698E79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lb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34EDE3-C1BC-4C1F-B84C-47A19E851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BB4BAB-DAC2-4DC2-A275-C0B5782EA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C076C0F-D8FA-4423-9F07-25DBA35B0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6B6F9E9-8DB1-4026-BB9F-4EF7EF3E06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6CD46B7-9E87-4DEF-A39E-CD3183DDE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F6D096-3E61-42AD-BF2B-B0CB908334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85" y="549827"/>
            <a:ext cx="7348538" cy="22383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C641CA4-3B6C-49D6-884A-AD27107DB9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E4BE5B-4DF0-48BE-B5E4-C9CE95032CA3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000 0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F9B427-1D41-4CC2-A7D3-04AEB701F492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3AD10D-20DC-46BC-9D40-5F6066A0DBF8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EB9CF3-EB9F-4CDC-AB04-2D81CB4CD690}"/>
              </a:ext>
            </a:extLst>
          </p:cNvPr>
          <p:cNvSpPr txBox="1"/>
          <p:nvPr/>
        </p:nvSpPr>
        <p:spPr>
          <a:xfrm>
            <a:off x="9084552" y="280573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C84CFC-BA0B-41FE-BD10-841431B85C04}"/>
              </a:ext>
            </a:extLst>
          </p:cNvPr>
          <p:cNvSpPr txBox="1"/>
          <p:nvPr/>
        </p:nvSpPr>
        <p:spPr>
          <a:xfrm>
            <a:off x="10304218" y="233391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36B44A-0F68-485A-B8C6-D51796FB4CB6}"/>
              </a:ext>
            </a:extLst>
          </p:cNvPr>
          <p:cNvSpPr txBox="1"/>
          <p:nvPr/>
        </p:nvSpPr>
        <p:spPr>
          <a:xfrm>
            <a:off x="10882743" y="2088785"/>
            <a:ext cx="8087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</a:t>
            </a:r>
          </a:p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byte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6DC3F9-98F9-4CD3-99F3-B16532AB7BDC}"/>
              </a:ext>
            </a:extLst>
          </p:cNvPr>
          <p:cNvSpPr txBox="1"/>
          <p:nvPr/>
        </p:nvSpPr>
        <p:spPr>
          <a:xfrm>
            <a:off x="11691991" y="332498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D1CCEE-2D5F-44FE-A8D8-E2A1593701F2}"/>
              </a:ext>
            </a:extLst>
          </p:cNvPr>
          <p:cNvSpPr txBox="1"/>
          <p:nvPr/>
        </p:nvSpPr>
        <p:spPr>
          <a:xfrm>
            <a:off x="5724443" y="263646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61B5E46C-4186-45B0-B0BB-AFF34627BB96}"/>
              </a:ext>
            </a:extLst>
          </p:cNvPr>
          <p:cNvSpPr/>
          <p:nvPr/>
        </p:nvSpPr>
        <p:spPr>
          <a:xfrm>
            <a:off x="3688422" y="1490092"/>
            <a:ext cx="571818" cy="335042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DA0F1293-AFB5-4DD6-BB81-B2EC58465254}"/>
              </a:ext>
            </a:extLst>
          </p:cNvPr>
          <p:cNvSpPr/>
          <p:nvPr/>
        </p:nvSpPr>
        <p:spPr>
          <a:xfrm>
            <a:off x="10921429" y="2116476"/>
            <a:ext cx="647271" cy="519985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228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1490DB1-19FA-4F17-920C-4066BB1D9C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702390" y="1413450"/>
            <a:ext cx="10787220" cy="544455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E94B2A9-D34E-4AD1-9BB0-183908501320}"/>
              </a:ext>
            </a:extLst>
          </p:cNvPr>
          <p:cNvSpPr/>
          <p:nvPr/>
        </p:nvSpPr>
        <p:spPr>
          <a:xfrm>
            <a:off x="702390" y="1567711"/>
            <a:ext cx="10787220" cy="1407221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EBEBEB0-B3DC-4DCA-8C3E-3F38A530F5E2}"/>
              </a:ext>
            </a:extLst>
          </p:cNvPr>
          <p:cNvSpPr/>
          <p:nvPr/>
        </p:nvSpPr>
        <p:spPr>
          <a:xfrm>
            <a:off x="702389" y="2974931"/>
            <a:ext cx="10787219" cy="1283917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F58BBE4-A073-42AA-9545-3699AC49EAAF}"/>
              </a:ext>
            </a:extLst>
          </p:cNvPr>
          <p:cNvSpPr/>
          <p:nvPr/>
        </p:nvSpPr>
        <p:spPr>
          <a:xfrm>
            <a:off x="702390" y="6555548"/>
            <a:ext cx="10787220" cy="139613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B1CBD93-E1C3-4AF7-A3F4-0FC4805059C2}"/>
              </a:ext>
            </a:extLst>
          </p:cNvPr>
          <p:cNvSpPr/>
          <p:nvPr/>
        </p:nvSpPr>
        <p:spPr>
          <a:xfrm>
            <a:off x="702389" y="4258847"/>
            <a:ext cx="10787218" cy="713985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59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CBBC01-758D-4D57-84EE-C5E65CA79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FB2DCA-5C05-43CA-8A30-05560C698E79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34EDE3-C1BC-4C1F-B84C-47A19E8519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047"/>
          <a:stretch/>
        </p:blipFill>
        <p:spPr>
          <a:xfrm>
            <a:off x="513984" y="11157"/>
            <a:ext cx="7534275" cy="37926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7F81F53-8442-4E93-AEC2-86752DF770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99"/>
          <a:stretch/>
        </p:blipFill>
        <p:spPr>
          <a:xfrm>
            <a:off x="8559440" y="762695"/>
            <a:ext cx="3632560" cy="25717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07AD10D-4E31-4BA2-AE40-9D7950D57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557347"/>
            <a:ext cx="7315200" cy="2286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49685BA6-93F4-4F87-98ED-D974BE6E02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913" y="248301"/>
            <a:ext cx="7558088" cy="2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9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A73F92-7F3A-41A3-AAFD-8AE9D2FC8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8E859A-9E75-4002-BE5D-CF3B28B8C6DA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9E8750-4D68-48EB-A07D-5EB1DFD4B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C862303-F071-4026-ACD1-ADE84D068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1248FAA-B958-4E4B-9618-75F7AB4E0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7EA26A2-C110-46CA-AD0A-6DCBE4E1D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FB2DE7-436B-4317-9CC0-E8B2E9497B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AE5DE2A-2C7D-4018-9F4E-8D32AF7596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FEB4750-EE21-4D11-A79E-3A696250198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199"/>
          <a:stretch/>
        </p:blipFill>
        <p:spPr>
          <a:xfrm>
            <a:off x="8559440" y="762695"/>
            <a:ext cx="3632560" cy="25717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30CD704-BEBB-4553-BDF3-6976706747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559" y="557347"/>
            <a:ext cx="7315200" cy="2286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A7F431D-7484-4ADA-ABB2-4572490CC0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913" y="248301"/>
            <a:ext cx="7558088" cy="2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36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A73F92-7F3A-41A3-AAFD-8AE9D2FC8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8E859A-9E75-4002-BE5D-CF3B28B8C6DA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9E8750-4D68-48EB-A07D-5EB1DFD4B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C862303-F071-4026-ACD1-ADE84D068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1248FAA-B958-4E4B-9618-75F7AB4E0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7EA26A2-C110-46CA-AD0A-6DCBE4E1D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FB2DE7-436B-4317-9CC0-E8B2E9497B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AE5DE2A-2C7D-4018-9F4E-8D32AF7596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FEB4750-EE21-4D11-A79E-3A696250198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199"/>
          <a:stretch/>
        </p:blipFill>
        <p:spPr>
          <a:xfrm>
            <a:off x="8559440" y="762695"/>
            <a:ext cx="3632560" cy="25717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30CD704-BEBB-4553-BDF3-6976706747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559" y="557347"/>
            <a:ext cx="7315200" cy="2286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A7F431D-7484-4ADA-ABB2-4572490CC0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913" y="248301"/>
            <a:ext cx="7558088" cy="223838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89D2140-6C39-4809-ACA5-F70E15BBA659}"/>
              </a:ext>
            </a:extLst>
          </p:cNvPr>
          <p:cNvGrpSpPr/>
          <p:nvPr/>
        </p:nvGrpSpPr>
        <p:grpSpPr>
          <a:xfrm>
            <a:off x="1550981" y="2404287"/>
            <a:ext cx="10304218" cy="3998875"/>
            <a:chOff x="1550981" y="2404287"/>
            <a:chExt cx="10304218" cy="3998875"/>
          </a:xfrm>
        </p:grpSpPr>
        <p:sp>
          <p:nvSpPr>
            <p:cNvPr id="45" name="Полилиния: фигура 44">
              <a:extLst>
                <a:ext uri="{FF2B5EF4-FFF2-40B4-BE49-F238E27FC236}">
                  <a16:creationId xmlns:a16="http://schemas.microsoft.com/office/drawing/2014/main" id="{FC3400BD-1CCD-4D6C-A779-E534B6EDF7A3}"/>
                </a:ext>
              </a:extLst>
            </p:cNvPr>
            <p:cNvSpPr/>
            <p:nvPr/>
          </p:nvSpPr>
          <p:spPr>
            <a:xfrm>
              <a:off x="5895225" y="4599710"/>
              <a:ext cx="1152525" cy="785814"/>
            </a:xfrm>
            <a:custGeom>
              <a:avLst/>
              <a:gdLst>
                <a:gd name="connsiteX0" fmla="*/ 1152525 w 1152525"/>
                <a:gd name="connsiteY0" fmla="*/ 0 h 781050"/>
                <a:gd name="connsiteX1" fmla="*/ 428625 w 1152525"/>
                <a:gd name="connsiteY1" fmla="*/ 323850 h 781050"/>
                <a:gd name="connsiteX2" fmla="*/ 0 w 1152525"/>
                <a:gd name="connsiteY2" fmla="*/ 78105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525" h="781050">
                  <a:moveTo>
                    <a:pt x="1152525" y="0"/>
                  </a:moveTo>
                  <a:cubicBezTo>
                    <a:pt x="886618" y="96837"/>
                    <a:pt x="620712" y="193675"/>
                    <a:pt x="428625" y="323850"/>
                  </a:cubicBezTo>
                  <a:cubicBezTo>
                    <a:pt x="236538" y="454025"/>
                    <a:pt x="118269" y="617537"/>
                    <a:pt x="0" y="781050"/>
                  </a:cubicBezTo>
                </a:path>
              </a:pathLst>
            </a:cu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1" name="Рисунок 40">
              <a:extLst>
                <a:ext uri="{FF2B5EF4-FFF2-40B4-BE49-F238E27FC236}">
                  <a16:creationId xmlns:a16="http://schemas.microsoft.com/office/drawing/2014/main" id="{E3E922E8-DF78-4BFF-9D86-78B072843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50981" y="2404287"/>
              <a:ext cx="10304218" cy="2191429"/>
            </a:xfrm>
            <a:prstGeom prst="rect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  <a:effectLst>
              <a:outerShdw blurRad="203200" dist="76200" dir="2700000" sx="101000" sy="101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2F7BD00A-CA2F-45D9-BEAD-D218ECF90FFD}"/>
                </a:ext>
              </a:extLst>
            </p:cNvPr>
            <p:cNvSpPr/>
            <p:nvPr/>
          </p:nvSpPr>
          <p:spPr>
            <a:xfrm>
              <a:off x="5390402" y="5393512"/>
              <a:ext cx="1009650" cy="1009650"/>
            </a:xfrm>
            <a:prstGeom prst="ellipse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7917557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A73F92-7F3A-41A3-AAFD-8AE9D2FC8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8E859A-9E75-4002-BE5D-CF3B28B8C6DA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9E8750-4D68-48EB-A07D-5EB1DFD4B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C862303-F071-4026-ACD1-ADE84D068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1248FAA-B958-4E4B-9618-75F7AB4E0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7EA26A2-C110-46CA-AD0A-6DCBE4E1D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FB2DE7-436B-4317-9CC0-E8B2E9497B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AE5DE2A-2C7D-4018-9F4E-8D32AF7596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FEB4750-EE21-4D11-A79E-3A696250198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199"/>
          <a:stretch/>
        </p:blipFill>
        <p:spPr>
          <a:xfrm>
            <a:off x="8559440" y="762695"/>
            <a:ext cx="3632560" cy="25717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30CD704-BEBB-4553-BDF3-6976706747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559" y="557347"/>
            <a:ext cx="7315200" cy="2286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A7F431D-7484-4ADA-ABB2-4572490CC0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913" y="248301"/>
            <a:ext cx="7558088" cy="22383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50EC35A-7562-4841-BADA-2B6065BFFBF6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41B2D8-EAAA-49DB-A3CC-CEA977506CE3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E87E42A6-BC69-4743-A6E1-42AEBE0A569B}"/>
              </a:ext>
            </a:extLst>
          </p:cNvPr>
          <p:cNvGrpSpPr/>
          <p:nvPr/>
        </p:nvGrpSpPr>
        <p:grpSpPr>
          <a:xfrm>
            <a:off x="6441037" y="3373527"/>
            <a:ext cx="2281723" cy="120734"/>
            <a:chOff x="7116811" y="3977263"/>
            <a:chExt cx="2281723" cy="120734"/>
          </a:xfrm>
        </p:grpSpPr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77CE6B13-174B-4243-8E9E-35761247C3AD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 стрелкой 27">
              <a:extLst>
                <a:ext uri="{FF2B5EF4-FFF2-40B4-BE49-F238E27FC236}">
                  <a16:creationId xmlns:a16="http://schemas.microsoft.com/office/drawing/2014/main" id="{48F78656-1B0B-44EF-9E21-11A5F57E6F24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9772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8E6B4C70-233B-4F6A-A21C-0976640F34A7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977263"/>
              <a:ext cx="213809" cy="1207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B9A17AE7-9E7C-48A3-B221-457897F72849}"/>
              </a:ext>
            </a:extLst>
          </p:cNvPr>
          <p:cNvGrpSpPr/>
          <p:nvPr/>
        </p:nvGrpSpPr>
        <p:grpSpPr>
          <a:xfrm>
            <a:off x="7863937" y="4092634"/>
            <a:ext cx="858823" cy="599992"/>
            <a:chOff x="7869286" y="4097997"/>
            <a:chExt cx="858823" cy="599992"/>
          </a:xfrm>
        </p:grpSpPr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37F268E3-4C82-4F0B-9576-FDDD06D11891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46604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D37C47AF-A0C8-40CA-8B1F-09B887D04752}"/>
                </a:ext>
              </a:extLst>
            </p:cNvPr>
            <p:cNvCxnSpPr>
              <a:cxnSpLocks/>
            </p:cNvCxnSpPr>
            <p:nvPr/>
          </p:nvCxnSpPr>
          <p:spPr>
            <a:xfrm>
              <a:off x="7869286" y="4697988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 стрелкой 32">
              <a:extLst>
                <a:ext uri="{FF2B5EF4-FFF2-40B4-BE49-F238E27FC236}">
                  <a16:creationId xmlns:a16="http://schemas.microsoft.com/office/drawing/2014/main" id="{F8025252-D861-43B9-A7C1-A34931CABE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259" y="4097997"/>
              <a:ext cx="237490" cy="599992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DF0CD0B-E6C2-4689-9471-7A148B4EEBD8}"/>
              </a:ext>
            </a:extLst>
          </p:cNvPr>
          <p:cNvSpPr txBox="1"/>
          <p:nvPr/>
        </p:nvSpPr>
        <p:spPr>
          <a:xfrm>
            <a:off x="9084552" y="280573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01785FE-3063-4E4A-9897-F9256E0090A8}"/>
              </a:ext>
            </a:extLst>
          </p:cNvPr>
          <p:cNvSpPr txBox="1"/>
          <p:nvPr/>
        </p:nvSpPr>
        <p:spPr>
          <a:xfrm>
            <a:off x="10304218" y="233391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6525A8-3446-4CD1-A018-71EA325669DB}"/>
              </a:ext>
            </a:extLst>
          </p:cNvPr>
          <p:cNvSpPr txBox="1"/>
          <p:nvPr/>
        </p:nvSpPr>
        <p:spPr>
          <a:xfrm>
            <a:off x="10883228" y="2123805"/>
            <a:ext cx="808763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</a:t>
            </a:r>
          </a:p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word</a:t>
            </a:r>
          </a:p>
          <a:p>
            <a:pPr>
              <a:spcBef>
                <a:spcPts val="600"/>
              </a:spcBef>
            </a:pP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ACBFB7-1305-4E9D-BAD2-16380695E930}"/>
              </a:ext>
            </a:extLst>
          </p:cNvPr>
          <p:cNvSpPr txBox="1"/>
          <p:nvPr/>
        </p:nvSpPr>
        <p:spPr>
          <a:xfrm>
            <a:off x="5724443" y="263646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AB7552A4-FB22-4C6D-AC01-983FFC383177}"/>
              </a:ext>
            </a:extLst>
          </p:cNvPr>
          <p:cNvGrpSpPr/>
          <p:nvPr/>
        </p:nvGrpSpPr>
        <p:grpSpPr>
          <a:xfrm>
            <a:off x="6428277" y="4550060"/>
            <a:ext cx="1429848" cy="1512095"/>
            <a:chOff x="6428277" y="4180189"/>
            <a:chExt cx="1429848" cy="1512095"/>
          </a:xfrm>
        </p:grpSpPr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F96041DD-4EF4-4F9C-A5B0-0B3874022496}"/>
                </a:ext>
              </a:extLst>
            </p:cNvPr>
            <p:cNvSpPr/>
            <p:nvPr/>
          </p:nvSpPr>
          <p:spPr>
            <a:xfrm>
              <a:off x="6428277" y="5391150"/>
              <a:ext cx="572598" cy="301134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21765902-A5D2-4393-8F7C-6F56B597E213}"/>
                </a:ext>
              </a:extLst>
            </p:cNvPr>
            <p:cNvSpPr/>
            <p:nvPr/>
          </p:nvSpPr>
          <p:spPr>
            <a:xfrm>
              <a:off x="7285527" y="4180189"/>
              <a:ext cx="572598" cy="301134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B78A8A64-6C4E-4C41-A732-582815CFC351}"/>
              </a:ext>
            </a:extLst>
          </p:cNvPr>
          <p:cNvCxnSpPr>
            <a:cxnSpLocks/>
          </p:cNvCxnSpPr>
          <p:nvPr/>
        </p:nvCxnSpPr>
        <p:spPr>
          <a:xfrm>
            <a:off x="9228447" y="3790498"/>
            <a:ext cx="912146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533FDA14-039B-43D1-9984-4DCEFC77F53C}"/>
              </a:ext>
            </a:extLst>
          </p:cNvPr>
          <p:cNvGrpSpPr/>
          <p:nvPr/>
        </p:nvGrpSpPr>
        <p:grpSpPr>
          <a:xfrm>
            <a:off x="5939450" y="3159652"/>
            <a:ext cx="4022187" cy="958484"/>
            <a:chOff x="6534833" y="4733800"/>
            <a:chExt cx="4022187" cy="958484"/>
          </a:xfrm>
        </p:grpSpPr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EA37522B-15F2-4166-8079-40630B10E6BE}"/>
                </a:ext>
              </a:extLst>
            </p:cNvPr>
            <p:cNvSpPr/>
            <p:nvPr/>
          </p:nvSpPr>
          <p:spPr>
            <a:xfrm>
              <a:off x="6534833" y="5391150"/>
              <a:ext cx="466041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28DE289B-EC07-4371-99CB-6E2030B59225}"/>
                </a:ext>
              </a:extLst>
            </p:cNvPr>
            <p:cNvSpPr/>
            <p:nvPr/>
          </p:nvSpPr>
          <p:spPr>
            <a:xfrm>
              <a:off x="10044816" y="4733800"/>
              <a:ext cx="512204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61E6DF4-7F94-46F0-94DA-1D93C271978A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010 0100011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43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5" grpId="0"/>
      <p:bldP spid="25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  <p:bldP spid="4" grpId="0"/>
      <p:bldP spid="4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DA9D824-8336-4609-8178-B071D6AA79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702390" y="1413450"/>
            <a:ext cx="10787220" cy="544455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5879145-0F25-4F98-BB22-C58BFBFE8B4F}"/>
              </a:ext>
            </a:extLst>
          </p:cNvPr>
          <p:cNvSpPr/>
          <p:nvPr/>
        </p:nvSpPr>
        <p:spPr>
          <a:xfrm>
            <a:off x="702390" y="1567711"/>
            <a:ext cx="10787220" cy="1407221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C2BAFDC-F377-45B3-9D1C-19D009A3141F}"/>
              </a:ext>
            </a:extLst>
          </p:cNvPr>
          <p:cNvSpPr/>
          <p:nvPr/>
        </p:nvSpPr>
        <p:spPr>
          <a:xfrm>
            <a:off x="702389" y="2974931"/>
            <a:ext cx="10787219" cy="1283917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A1BEA01-D2E0-4D9A-AF08-FE977B27F4B9}"/>
              </a:ext>
            </a:extLst>
          </p:cNvPr>
          <p:cNvSpPr/>
          <p:nvPr/>
        </p:nvSpPr>
        <p:spPr>
          <a:xfrm>
            <a:off x="702390" y="6555548"/>
            <a:ext cx="10787220" cy="139613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39C7B4-DB56-4E6C-8B0A-EA748E70C8CC}"/>
              </a:ext>
            </a:extLst>
          </p:cNvPr>
          <p:cNvSpPr/>
          <p:nvPr/>
        </p:nvSpPr>
        <p:spPr>
          <a:xfrm>
            <a:off x="702389" y="4258847"/>
            <a:ext cx="10787218" cy="713985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C89471C-0D9C-4F08-A3C8-1F4696F2E112}"/>
              </a:ext>
            </a:extLst>
          </p:cNvPr>
          <p:cNvSpPr/>
          <p:nvPr/>
        </p:nvSpPr>
        <p:spPr>
          <a:xfrm>
            <a:off x="702388" y="4985358"/>
            <a:ext cx="10787217" cy="407097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389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A73F92-7F3A-41A3-AAFD-8AE9D2FC8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8E859A-9E75-4002-BE5D-CF3B28B8C6DA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9E8750-4D68-48EB-A07D-5EB1DFD4B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8F18046-211C-4CB9-A7F2-DF18FCC79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318" y="763391"/>
            <a:ext cx="3448050" cy="27622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9D31E8F-F147-4EC2-B682-937D385EA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22" y="547017"/>
            <a:ext cx="7415213" cy="22383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990DD39-572D-4F8B-B511-9BC0D23F21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321" y="252965"/>
            <a:ext cx="7500938" cy="2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5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C5DEC1-54AF-4A2F-964E-5460B1BB2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DA2487-CDCA-4123-AC03-682FD49116D0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C3C525-02D7-4D95-A38D-84C4BC811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288D7D-CCA0-41D3-9011-CEF0F61AE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415E834-C705-4694-8DDB-105724393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1FD08F0-08FA-466E-A61F-F4F214D60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4CCA3BB-FCDE-4BAB-BDF0-CC74F29E2A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4318" y="763391"/>
            <a:ext cx="3448050" cy="27622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D6272A5-248C-4886-8273-0FE537D047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21" y="252965"/>
            <a:ext cx="7500938" cy="223838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1972A3A-FD31-4A4B-8A30-A563B4FA6C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322" y="547017"/>
            <a:ext cx="7415213" cy="2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99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1AB2C0E-8A9F-48AE-AEE2-7F6EE18BE268}"/>
              </a:ext>
            </a:extLst>
          </p:cNvPr>
          <p:cNvSpPr/>
          <p:nvPr/>
        </p:nvSpPr>
        <p:spPr>
          <a:xfrm>
            <a:off x="0" y="1725812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27DC83C-0AB1-49A2-8316-E82D200DB9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26081" r="4663" b="64396"/>
          <a:stretch/>
        </p:blipFill>
        <p:spPr>
          <a:xfrm>
            <a:off x="80387" y="1788608"/>
            <a:ext cx="2612572" cy="65314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D62A06B-084E-4A06-BE63-406885A8D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4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7F059CC-2FD3-4186-9E2C-BE47EBB23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380" y="1951885"/>
            <a:ext cx="9096013" cy="86918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абстрактная модель функциональных возможностей процессора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(средства, которыми может пользоваться программист 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функциональная организация)</a:t>
            </a:r>
          </a:p>
        </p:txBody>
      </p:sp>
    </p:spTree>
    <p:extLst>
      <p:ext uri="{BB962C8B-B14F-4D97-AF65-F5344CB8AC3E}">
        <p14:creationId xmlns:p14="http://schemas.microsoft.com/office/powerpoint/2010/main" val="31826295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C5DEC1-54AF-4A2F-964E-5460B1BB2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DA2487-CDCA-4123-AC03-682FD49116D0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C3C525-02D7-4D95-A38D-84C4BC811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288D7D-CCA0-41D3-9011-CEF0F61AE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415E834-C705-4694-8DDB-105724393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1FD08F0-08FA-466E-A61F-F4F214D60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4CCA3BB-FCDE-4BAB-BDF0-CC74F29E2A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4318" y="763391"/>
            <a:ext cx="3448050" cy="27622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D6272A5-248C-4886-8273-0FE537D047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21" y="252965"/>
            <a:ext cx="7500938" cy="223838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1972A3A-FD31-4A4B-8A30-A563B4FA6C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322" y="547017"/>
            <a:ext cx="7415213" cy="223838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2EC71A92-52B5-44D8-8DE4-E29DD22AA082}"/>
              </a:ext>
            </a:extLst>
          </p:cNvPr>
          <p:cNvGrpSpPr/>
          <p:nvPr/>
        </p:nvGrpSpPr>
        <p:grpSpPr>
          <a:xfrm>
            <a:off x="2373330" y="3429000"/>
            <a:ext cx="8856324" cy="3662531"/>
            <a:chOff x="2373330" y="3429000"/>
            <a:chExt cx="8856324" cy="3662531"/>
          </a:xfrm>
        </p:grpSpPr>
        <p:pic>
          <p:nvPicPr>
            <p:cNvPr id="51" name="Рисунок 50">
              <a:extLst>
                <a:ext uri="{FF2B5EF4-FFF2-40B4-BE49-F238E27FC236}">
                  <a16:creationId xmlns:a16="http://schemas.microsoft.com/office/drawing/2014/main" id="{730BDF40-6DB3-465D-88F8-2ECDE11E1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73330" y="3429000"/>
              <a:ext cx="8856324" cy="1844532"/>
            </a:xfrm>
            <a:prstGeom prst="rect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  <a:effectLst>
              <a:outerShdw blurRad="203200" dist="76200" dir="2700000" sx="101000" sy="101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3" name="Полилиния: фигура 52">
              <a:extLst>
                <a:ext uri="{FF2B5EF4-FFF2-40B4-BE49-F238E27FC236}">
                  <a16:creationId xmlns:a16="http://schemas.microsoft.com/office/drawing/2014/main" id="{F757853D-5010-430B-80B1-323834032AEF}"/>
                </a:ext>
              </a:extLst>
            </p:cNvPr>
            <p:cNvSpPr/>
            <p:nvPr/>
          </p:nvSpPr>
          <p:spPr>
            <a:xfrm>
              <a:off x="5936322" y="5288079"/>
              <a:ext cx="1152525" cy="785814"/>
            </a:xfrm>
            <a:custGeom>
              <a:avLst/>
              <a:gdLst>
                <a:gd name="connsiteX0" fmla="*/ 1152525 w 1152525"/>
                <a:gd name="connsiteY0" fmla="*/ 0 h 781050"/>
                <a:gd name="connsiteX1" fmla="*/ 428625 w 1152525"/>
                <a:gd name="connsiteY1" fmla="*/ 323850 h 781050"/>
                <a:gd name="connsiteX2" fmla="*/ 0 w 1152525"/>
                <a:gd name="connsiteY2" fmla="*/ 78105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525" h="781050">
                  <a:moveTo>
                    <a:pt x="1152525" y="0"/>
                  </a:moveTo>
                  <a:cubicBezTo>
                    <a:pt x="886618" y="96837"/>
                    <a:pt x="620712" y="193675"/>
                    <a:pt x="428625" y="323850"/>
                  </a:cubicBezTo>
                  <a:cubicBezTo>
                    <a:pt x="236538" y="454025"/>
                    <a:pt x="118269" y="617537"/>
                    <a:pt x="0" y="781050"/>
                  </a:cubicBezTo>
                </a:path>
              </a:pathLst>
            </a:cu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5808CF27-D280-4EE3-B306-838523532442}"/>
                </a:ext>
              </a:extLst>
            </p:cNvPr>
            <p:cNvSpPr/>
            <p:nvPr/>
          </p:nvSpPr>
          <p:spPr>
            <a:xfrm>
              <a:off x="5431499" y="6081881"/>
              <a:ext cx="1009650" cy="1009650"/>
            </a:xfrm>
            <a:prstGeom prst="ellipse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8821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C5DEC1-54AF-4A2F-964E-5460B1BB2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DA2487-CDCA-4123-AC03-682FD49116D0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C3C525-02D7-4D95-A38D-84C4BC811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288D7D-CCA0-41D3-9011-CEF0F61AE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415E834-C705-4694-8DDB-105724393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1FD08F0-08FA-466E-A61F-F4F214D60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4CCA3BB-FCDE-4BAB-BDF0-CC74F29E2A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4318" y="763391"/>
            <a:ext cx="3448050" cy="27622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D6272A5-248C-4886-8273-0FE537D047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21" y="252965"/>
            <a:ext cx="7500938" cy="223838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1972A3A-FD31-4A4B-8A30-A563B4FA6C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322" y="547017"/>
            <a:ext cx="7415213" cy="22383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CD6B6B9-3C20-437D-A588-89501E747FE1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9EFB78-EB06-4EF9-9344-10A4B00B3A90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8580F9DB-28B3-4099-B212-24334121B508}"/>
              </a:ext>
            </a:extLst>
          </p:cNvPr>
          <p:cNvGrpSpPr/>
          <p:nvPr/>
        </p:nvGrpSpPr>
        <p:grpSpPr>
          <a:xfrm>
            <a:off x="6441037" y="3373527"/>
            <a:ext cx="2281723" cy="120734"/>
            <a:chOff x="7116811" y="3977263"/>
            <a:chExt cx="2281723" cy="120734"/>
          </a:xfrm>
        </p:grpSpPr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073DEB44-F168-4E39-8D67-3A05A02FEF2E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48C9120F-101B-46CE-A712-17FC9F8CA259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9772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 стрелкой 32">
              <a:extLst>
                <a:ext uri="{FF2B5EF4-FFF2-40B4-BE49-F238E27FC236}">
                  <a16:creationId xmlns:a16="http://schemas.microsoft.com/office/drawing/2014/main" id="{057BBA69-CB23-4E82-A97F-EBDE13E71ED5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977263"/>
              <a:ext cx="213809" cy="1207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9CEF30C1-D82C-4FBC-B38C-669670CB79F2}"/>
              </a:ext>
            </a:extLst>
          </p:cNvPr>
          <p:cNvGrpSpPr/>
          <p:nvPr/>
        </p:nvGrpSpPr>
        <p:grpSpPr>
          <a:xfrm>
            <a:off x="6441037" y="3968496"/>
            <a:ext cx="2281723" cy="124138"/>
            <a:chOff x="6446386" y="3973859"/>
            <a:chExt cx="2281723" cy="124138"/>
          </a:xfrm>
        </p:grpSpPr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5A500972-FD70-4A66-8CC4-CD3EFD199B83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46604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4B0E9E62-4CE4-4282-971A-CCABBFE5E585}"/>
                </a:ext>
              </a:extLst>
            </p:cNvPr>
            <p:cNvCxnSpPr>
              <a:cxnSpLocks/>
            </p:cNvCxnSpPr>
            <p:nvPr/>
          </p:nvCxnSpPr>
          <p:spPr>
            <a:xfrm>
              <a:off x="6446386" y="3973859"/>
              <a:ext cx="16018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 стрелкой 36">
              <a:extLst>
                <a:ext uri="{FF2B5EF4-FFF2-40B4-BE49-F238E27FC236}">
                  <a16:creationId xmlns:a16="http://schemas.microsoft.com/office/drawing/2014/main" id="{6A5A8E68-F8AF-4C67-B379-4BC16478ACF8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973859"/>
              <a:ext cx="237490" cy="124138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2F80117-5C49-4091-83D2-F4376AD15757}"/>
              </a:ext>
            </a:extLst>
          </p:cNvPr>
          <p:cNvSpPr txBox="1"/>
          <p:nvPr/>
        </p:nvSpPr>
        <p:spPr>
          <a:xfrm>
            <a:off x="9084552" y="2805738"/>
            <a:ext cx="5725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==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224E77-9EC7-4916-BD88-6C1D3406FAA2}"/>
              </a:ext>
            </a:extLst>
          </p:cNvPr>
          <p:cNvSpPr txBox="1"/>
          <p:nvPr/>
        </p:nvSpPr>
        <p:spPr>
          <a:xfrm>
            <a:off x="10304218" y="233391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1A1C60A-E3BF-4ABE-9934-4F24B4E837C1}"/>
              </a:ext>
            </a:extLst>
          </p:cNvPr>
          <p:cNvSpPr txBox="1"/>
          <p:nvPr/>
        </p:nvSpPr>
        <p:spPr>
          <a:xfrm>
            <a:off x="10940411" y="2297907"/>
            <a:ext cx="8087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nop</a:t>
            </a:r>
            <a:endParaRPr lang="en-US" sz="16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C51FAB-066A-4CB8-BB0B-D21648C6C69D}"/>
              </a:ext>
            </a:extLst>
          </p:cNvPr>
          <p:cNvSpPr txBox="1"/>
          <p:nvPr/>
        </p:nvSpPr>
        <p:spPr>
          <a:xfrm>
            <a:off x="5724443" y="263646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7C5D66D5-5337-4DED-B4E8-7A8BDC3122B2}"/>
              </a:ext>
            </a:extLst>
          </p:cNvPr>
          <p:cNvGrpSpPr/>
          <p:nvPr/>
        </p:nvGrpSpPr>
        <p:grpSpPr>
          <a:xfrm>
            <a:off x="1993369" y="3429000"/>
            <a:ext cx="7899361" cy="1264764"/>
            <a:chOff x="-41236" y="4180189"/>
            <a:chExt cx="7899361" cy="1264764"/>
          </a:xfrm>
        </p:grpSpPr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877C2245-0646-492B-82E5-69D9E49E6110}"/>
                </a:ext>
              </a:extLst>
            </p:cNvPr>
            <p:cNvSpPr/>
            <p:nvPr/>
          </p:nvSpPr>
          <p:spPr>
            <a:xfrm>
              <a:off x="-41236" y="4843823"/>
              <a:ext cx="178974" cy="601130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399C1EB3-5599-4E0D-B326-03EC3743A049}"/>
                </a:ext>
              </a:extLst>
            </p:cNvPr>
            <p:cNvSpPr/>
            <p:nvPr/>
          </p:nvSpPr>
          <p:spPr>
            <a:xfrm>
              <a:off x="7285527" y="4180189"/>
              <a:ext cx="572598" cy="301134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1DE635A2-111F-411B-8C7F-4C9CED0BEB8A}"/>
              </a:ext>
            </a:extLst>
          </p:cNvPr>
          <p:cNvSpPr txBox="1"/>
          <p:nvPr/>
        </p:nvSpPr>
        <p:spPr>
          <a:xfrm>
            <a:off x="1606047" y="2077982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000 1100011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4BECE2E-E620-4567-83A0-457266FE9B2D}"/>
              </a:ext>
            </a:extLst>
          </p:cNvPr>
          <p:cNvSpPr txBox="1"/>
          <p:nvPr/>
        </p:nvSpPr>
        <p:spPr>
          <a:xfrm>
            <a:off x="2189640" y="452448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58334699-496C-4171-91B5-94D31274EAF3}"/>
              </a:ext>
            </a:extLst>
          </p:cNvPr>
          <p:cNvGrpSpPr/>
          <p:nvPr/>
        </p:nvGrpSpPr>
        <p:grpSpPr>
          <a:xfrm>
            <a:off x="2110699" y="6187313"/>
            <a:ext cx="4940858" cy="568289"/>
            <a:chOff x="6534833" y="5391150"/>
            <a:chExt cx="4940858" cy="568289"/>
          </a:xfrm>
        </p:grpSpPr>
        <p:sp>
          <p:nvSpPr>
            <p:cNvPr id="47" name="Прямоугольник 46">
              <a:extLst>
                <a:ext uri="{FF2B5EF4-FFF2-40B4-BE49-F238E27FC236}">
                  <a16:creationId xmlns:a16="http://schemas.microsoft.com/office/drawing/2014/main" id="{4195300B-B996-4A75-A791-A112637F33B6}"/>
                </a:ext>
              </a:extLst>
            </p:cNvPr>
            <p:cNvSpPr/>
            <p:nvPr/>
          </p:nvSpPr>
          <p:spPr>
            <a:xfrm>
              <a:off x="6534833" y="5391150"/>
              <a:ext cx="610520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" name="Прямоугольник 47">
              <a:extLst>
                <a:ext uri="{FF2B5EF4-FFF2-40B4-BE49-F238E27FC236}">
                  <a16:creationId xmlns:a16="http://schemas.microsoft.com/office/drawing/2014/main" id="{6DFA7D2A-44ED-4CAE-B5D4-58FA0AE387B7}"/>
                </a:ext>
              </a:extLst>
            </p:cNvPr>
            <p:cNvSpPr/>
            <p:nvPr/>
          </p:nvSpPr>
          <p:spPr>
            <a:xfrm>
              <a:off x="10865171" y="5658305"/>
              <a:ext cx="610520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DD9E3DC0-1EDC-4ED5-B404-7E007E4C3174}"/>
              </a:ext>
            </a:extLst>
          </p:cNvPr>
          <p:cNvGrpSpPr/>
          <p:nvPr/>
        </p:nvGrpSpPr>
        <p:grpSpPr>
          <a:xfrm>
            <a:off x="3332241" y="542176"/>
            <a:ext cx="1240513" cy="2695609"/>
            <a:chOff x="3332241" y="542176"/>
            <a:chExt cx="1240513" cy="2695609"/>
          </a:xfrm>
        </p:grpSpPr>
        <p:sp>
          <p:nvSpPr>
            <p:cNvPr id="51" name="Прямоугольник 50">
              <a:extLst>
                <a:ext uri="{FF2B5EF4-FFF2-40B4-BE49-F238E27FC236}">
                  <a16:creationId xmlns:a16="http://schemas.microsoft.com/office/drawing/2014/main" id="{1D0F94B3-3D96-4FD0-9CD0-1CD2D23C5E7B}"/>
                </a:ext>
              </a:extLst>
            </p:cNvPr>
            <p:cNvSpPr/>
            <p:nvPr/>
          </p:nvSpPr>
          <p:spPr>
            <a:xfrm>
              <a:off x="3332241" y="542176"/>
              <a:ext cx="1001634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2" name="Прямоугольник 51">
              <a:extLst>
                <a:ext uri="{FF2B5EF4-FFF2-40B4-BE49-F238E27FC236}">
                  <a16:creationId xmlns:a16="http://schemas.microsoft.com/office/drawing/2014/main" id="{55938699-744C-44DF-8BA8-02CA195C3354}"/>
                </a:ext>
              </a:extLst>
            </p:cNvPr>
            <p:cNvSpPr/>
            <p:nvPr/>
          </p:nvSpPr>
          <p:spPr>
            <a:xfrm>
              <a:off x="4094995" y="3009151"/>
              <a:ext cx="477759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BEE957C7-C813-4284-8FC2-9D39AE78500F}"/>
              </a:ext>
            </a:extLst>
          </p:cNvPr>
          <p:cNvGrpSpPr/>
          <p:nvPr/>
        </p:nvGrpSpPr>
        <p:grpSpPr>
          <a:xfrm>
            <a:off x="2219325" y="550969"/>
            <a:ext cx="2363708" cy="2950074"/>
            <a:chOff x="2219325" y="550969"/>
            <a:chExt cx="2363708" cy="2950074"/>
          </a:xfrm>
        </p:grpSpPr>
        <p:sp>
          <p:nvSpPr>
            <p:cNvPr id="54" name="Прямоугольник 53">
              <a:extLst>
                <a:ext uri="{FF2B5EF4-FFF2-40B4-BE49-F238E27FC236}">
                  <a16:creationId xmlns:a16="http://schemas.microsoft.com/office/drawing/2014/main" id="{662A975C-D97F-40A2-A59B-26B3A1AEB39C}"/>
                </a:ext>
              </a:extLst>
            </p:cNvPr>
            <p:cNvSpPr/>
            <p:nvPr/>
          </p:nvSpPr>
          <p:spPr>
            <a:xfrm>
              <a:off x="2219325" y="550969"/>
              <a:ext cx="1112916" cy="228634"/>
            </a:xfrm>
            <a:prstGeom prst="rect">
              <a:avLst/>
            </a:prstGeom>
            <a:solidFill>
              <a:srgbClr val="7030A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Прямоугольник 54">
              <a:extLst>
                <a:ext uri="{FF2B5EF4-FFF2-40B4-BE49-F238E27FC236}">
                  <a16:creationId xmlns:a16="http://schemas.microsoft.com/office/drawing/2014/main" id="{CA4DD056-498D-4D9D-9CAF-38389FA95614}"/>
                </a:ext>
              </a:extLst>
            </p:cNvPr>
            <p:cNvSpPr/>
            <p:nvPr/>
          </p:nvSpPr>
          <p:spPr>
            <a:xfrm>
              <a:off x="4105274" y="3272409"/>
              <a:ext cx="477759" cy="228634"/>
            </a:xfrm>
            <a:prstGeom prst="rect">
              <a:avLst/>
            </a:prstGeom>
            <a:solidFill>
              <a:srgbClr val="7030A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3976C511-AC9D-4656-9479-A58DB61EC257}"/>
              </a:ext>
            </a:extLst>
          </p:cNvPr>
          <p:cNvSpPr txBox="1"/>
          <p:nvPr/>
        </p:nvSpPr>
        <p:spPr>
          <a:xfrm rot="16200000">
            <a:off x="1777596" y="3571531"/>
            <a:ext cx="6105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99542340-36EA-4C8D-8658-C75B4D02E885}"/>
              </a:ext>
            </a:extLst>
          </p:cNvPr>
          <p:cNvGrpSpPr/>
          <p:nvPr/>
        </p:nvGrpSpPr>
        <p:grpSpPr>
          <a:xfrm rot="10800000">
            <a:off x="1231218" y="6221755"/>
            <a:ext cx="851639" cy="134515"/>
            <a:chOff x="8546895" y="3963482"/>
            <a:chExt cx="851639" cy="134515"/>
          </a:xfrm>
        </p:grpSpPr>
        <p:cxnSp>
          <p:nvCxnSpPr>
            <p:cNvPr id="58" name="Прямая со стрелкой 57">
              <a:extLst>
                <a:ext uri="{FF2B5EF4-FFF2-40B4-BE49-F238E27FC236}">
                  <a16:creationId xmlns:a16="http://schemas.microsoft.com/office/drawing/2014/main" id="{EA0E2518-2F60-4FD0-92A6-6B1A27871FE6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913968" y="4097997"/>
              <a:ext cx="4845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 стрелкой 58">
              <a:extLst>
                <a:ext uri="{FF2B5EF4-FFF2-40B4-BE49-F238E27FC236}">
                  <a16:creationId xmlns:a16="http://schemas.microsoft.com/office/drawing/2014/main" id="{5E134E15-35E0-4292-8940-3B9758F9C7EF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546895" y="3963482"/>
              <a:ext cx="11118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 стрелкой 59">
              <a:extLst>
                <a:ext uri="{FF2B5EF4-FFF2-40B4-BE49-F238E27FC236}">
                  <a16:creationId xmlns:a16="http://schemas.microsoft.com/office/drawing/2014/main" id="{FDC37788-5B2E-45C2-AE67-22841AA53E1D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8636383" y="3963482"/>
              <a:ext cx="277585" cy="134515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27AC127E-5260-4EA2-82A4-9236E80B56E7}"/>
              </a:ext>
            </a:extLst>
          </p:cNvPr>
          <p:cNvSpPr txBox="1"/>
          <p:nvPr/>
        </p:nvSpPr>
        <p:spPr>
          <a:xfrm rot="16200000">
            <a:off x="1777596" y="3571531"/>
            <a:ext cx="6105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62" name="Группа 61">
            <a:extLst>
              <a:ext uri="{FF2B5EF4-FFF2-40B4-BE49-F238E27FC236}">
                <a16:creationId xmlns:a16="http://schemas.microsoft.com/office/drawing/2014/main" id="{00F8DA26-0490-46A6-AEF4-31E5433691E2}"/>
              </a:ext>
            </a:extLst>
          </p:cNvPr>
          <p:cNvGrpSpPr/>
          <p:nvPr/>
        </p:nvGrpSpPr>
        <p:grpSpPr>
          <a:xfrm rot="10800000">
            <a:off x="1231630" y="6103593"/>
            <a:ext cx="879069" cy="128064"/>
            <a:chOff x="8519465" y="4097996"/>
            <a:chExt cx="879069" cy="128064"/>
          </a:xfrm>
        </p:grpSpPr>
        <p:cxnSp>
          <p:nvCxnSpPr>
            <p:cNvPr id="63" name="Прямая со стрелкой 62">
              <a:extLst>
                <a:ext uri="{FF2B5EF4-FFF2-40B4-BE49-F238E27FC236}">
                  <a16:creationId xmlns:a16="http://schemas.microsoft.com/office/drawing/2014/main" id="{45CEBDBA-D6A0-422B-A39D-6A24A3A4C41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913968" y="4097997"/>
              <a:ext cx="4845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 стрелкой 63">
              <a:extLst>
                <a:ext uri="{FF2B5EF4-FFF2-40B4-BE49-F238E27FC236}">
                  <a16:creationId xmlns:a16="http://schemas.microsoft.com/office/drawing/2014/main" id="{0238F666-212E-4FC6-9A44-0337DDAE3101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519465" y="4226060"/>
              <a:ext cx="10299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Прямая со стрелкой 64">
              <a:extLst>
                <a:ext uri="{FF2B5EF4-FFF2-40B4-BE49-F238E27FC236}">
                  <a16:creationId xmlns:a16="http://schemas.microsoft.com/office/drawing/2014/main" id="{4E114041-EF97-42FC-A41C-1AE6358FD0CB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622462" y="4097996"/>
              <a:ext cx="291505" cy="12806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798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9" grpId="0"/>
      <p:bldP spid="29" grpId="1"/>
      <p:bldP spid="38" grpId="0"/>
      <p:bldP spid="38" grpId="1"/>
      <p:bldP spid="39" grpId="0"/>
      <p:bldP spid="39" grpId="1"/>
      <p:bldP spid="40" grpId="0"/>
      <p:bldP spid="40" grpId="1"/>
      <p:bldP spid="41" grpId="0"/>
      <p:bldP spid="41" grpId="1"/>
      <p:bldP spid="49" grpId="0"/>
      <p:bldP spid="49" grpId="1"/>
      <p:bldP spid="45" grpId="0"/>
      <p:bldP spid="45" grpId="1"/>
      <p:bldP spid="56" grpId="0"/>
      <p:bldP spid="56" grpId="1"/>
      <p:bldP spid="56" grpId="2"/>
      <p:bldP spid="61" grpId="0"/>
      <p:bldP spid="61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D4805C3-C5BE-48F0-B7D3-A84B53FFC0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702390" y="1413450"/>
            <a:ext cx="10787220" cy="5444550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DA1F92A-DC73-419E-BA32-FDD37472C6E1}"/>
              </a:ext>
            </a:extLst>
          </p:cNvPr>
          <p:cNvSpPr/>
          <p:nvPr/>
        </p:nvSpPr>
        <p:spPr>
          <a:xfrm>
            <a:off x="702390" y="1567711"/>
            <a:ext cx="10787220" cy="1407221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CC68994-E260-4293-A04B-154080EC07EB}"/>
              </a:ext>
            </a:extLst>
          </p:cNvPr>
          <p:cNvSpPr/>
          <p:nvPr/>
        </p:nvSpPr>
        <p:spPr>
          <a:xfrm>
            <a:off x="702389" y="2974931"/>
            <a:ext cx="10787219" cy="1283917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503E3C2-2B45-441F-A0BE-EE24F1B60BDE}"/>
              </a:ext>
            </a:extLst>
          </p:cNvPr>
          <p:cNvSpPr/>
          <p:nvPr/>
        </p:nvSpPr>
        <p:spPr>
          <a:xfrm>
            <a:off x="702390" y="6555548"/>
            <a:ext cx="10787220" cy="139613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4405A8D-1A55-4699-89A0-9CE3EBFF370F}"/>
              </a:ext>
            </a:extLst>
          </p:cNvPr>
          <p:cNvSpPr/>
          <p:nvPr/>
        </p:nvSpPr>
        <p:spPr>
          <a:xfrm>
            <a:off x="702389" y="4258847"/>
            <a:ext cx="10787218" cy="713985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42BFEE2-51D5-4350-B0FE-A9D373A5D84F}"/>
              </a:ext>
            </a:extLst>
          </p:cNvPr>
          <p:cNvSpPr/>
          <p:nvPr/>
        </p:nvSpPr>
        <p:spPr>
          <a:xfrm>
            <a:off x="702388" y="4985358"/>
            <a:ext cx="10787217" cy="407097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E8E10F0-7221-40EB-A81E-B8495AC1E3A8}"/>
              </a:ext>
            </a:extLst>
          </p:cNvPr>
          <p:cNvSpPr/>
          <p:nvPr/>
        </p:nvSpPr>
        <p:spPr>
          <a:xfrm>
            <a:off x="702388" y="5421940"/>
            <a:ext cx="10787216" cy="847333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996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C5DEC1-54AF-4A2F-964E-5460B1BB2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DA2487-CDCA-4123-AC03-682FD49116D0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C3C525-02D7-4D95-A38D-84C4BC811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E2922F0-295E-415F-9F39-44B7770B2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308" y="753171"/>
            <a:ext cx="3133725" cy="3143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29510A6-5404-4F84-8F9E-0377F2ED6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22" y="547017"/>
            <a:ext cx="7572375" cy="22383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0D3B871-70A1-46E4-9382-2918B4B0B6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322" y="250629"/>
            <a:ext cx="7653338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9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3E0510-396A-4BC0-8326-EF0149F45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FAD19BE-4E50-4909-B12E-7F3E73B764E2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3326D617-A88E-4CC7-A335-B2C186C5F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FEE528A1-3719-4BAC-B17A-9E662578E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22" y="250629"/>
            <a:ext cx="7653338" cy="2286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2FB22AF5-5683-4C4B-A2CB-E903455F4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22" y="547017"/>
            <a:ext cx="7572375" cy="223838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A17601C0-76C0-4E36-B210-97A25F1D00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4308" y="753171"/>
            <a:ext cx="31337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148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3E0510-396A-4BC0-8326-EF0149F45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FAD19BE-4E50-4909-B12E-7F3E73B764E2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3326D617-A88E-4CC7-A335-B2C186C5F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FEE528A1-3719-4BAC-B17A-9E662578E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22" y="250629"/>
            <a:ext cx="7653338" cy="2286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2FB22AF5-5683-4C4B-A2CB-E903455F4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22" y="547017"/>
            <a:ext cx="7572375" cy="223838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A17601C0-76C0-4E36-B210-97A25F1D00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4308" y="753171"/>
            <a:ext cx="3133725" cy="314325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0FA61A8-AADC-4805-8A9A-2EDCC0964756}"/>
              </a:ext>
            </a:extLst>
          </p:cNvPr>
          <p:cNvGrpSpPr/>
          <p:nvPr/>
        </p:nvGrpSpPr>
        <p:grpSpPr>
          <a:xfrm>
            <a:off x="2323113" y="2979809"/>
            <a:ext cx="9080048" cy="3793223"/>
            <a:chOff x="2323113" y="2979809"/>
            <a:chExt cx="9080048" cy="3793223"/>
          </a:xfrm>
        </p:grpSpPr>
        <p:sp>
          <p:nvSpPr>
            <p:cNvPr id="4" name="Полилиния: фигура 3">
              <a:extLst>
                <a:ext uri="{FF2B5EF4-FFF2-40B4-BE49-F238E27FC236}">
                  <a16:creationId xmlns:a16="http://schemas.microsoft.com/office/drawing/2014/main" id="{65D6D3D4-591E-4F8A-97C2-36A486070A41}"/>
                </a:ext>
              </a:extLst>
            </p:cNvPr>
            <p:cNvSpPr/>
            <p:nvPr/>
          </p:nvSpPr>
          <p:spPr>
            <a:xfrm>
              <a:off x="5915774" y="4969580"/>
              <a:ext cx="1152525" cy="785814"/>
            </a:xfrm>
            <a:custGeom>
              <a:avLst/>
              <a:gdLst>
                <a:gd name="connsiteX0" fmla="*/ 1152525 w 1152525"/>
                <a:gd name="connsiteY0" fmla="*/ 0 h 781050"/>
                <a:gd name="connsiteX1" fmla="*/ 428625 w 1152525"/>
                <a:gd name="connsiteY1" fmla="*/ 323850 h 781050"/>
                <a:gd name="connsiteX2" fmla="*/ 0 w 1152525"/>
                <a:gd name="connsiteY2" fmla="*/ 78105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525" h="781050">
                  <a:moveTo>
                    <a:pt x="1152525" y="0"/>
                  </a:moveTo>
                  <a:cubicBezTo>
                    <a:pt x="886618" y="96837"/>
                    <a:pt x="620712" y="193675"/>
                    <a:pt x="428625" y="323850"/>
                  </a:cubicBezTo>
                  <a:cubicBezTo>
                    <a:pt x="236538" y="454025"/>
                    <a:pt x="118269" y="617537"/>
                    <a:pt x="0" y="781050"/>
                  </a:cubicBezTo>
                </a:path>
              </a:pathLst>
            </a:cu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1CA45630-BE57-489E-876C-8DAAD738F85D}"/>
                </a:ext>
              </a:extLst>
            </p:cNvPr>
            <p:cNvSpPr/>
            <p:nvPr/>
          </p:nvSpPr>
          <p:spPr>
            <a:xfrm>
              <a:off x="5410951" y="5763382"/>
              <a:ext cx="1009650" cy="1009650"/>
            </a:xfrm>
            <a:prstGeom prst="ellipse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171B5B9C-6CC2-4386-8432-DE8F095AE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23113" y="2979809"/>
              <a:ext cx="9080048" cy="1977374"/>
            </a:xfrm>
            <a:prstGeom prst="rect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  <a:effectLst>
              <a:outerShdw blurRad="203200" dist="76200" dir="2700000" sx="101000" sy="101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4549120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3E0510-396A-4BC0-8326-EF0149F45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FAD19BE-4E50-4909-B12E-7F3E73B764E2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3326D617-A88E-4CC7-A335-B2C186C5F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FEE528A1-3719-4BAC-B17A-9E662578E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22" y="250629"/>
            <a:ext cx="7653338" cy="2286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2FB22AF5-5683-4C4B-A2CB-E903455F4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22" y="547017"/>
            <a:ext cx="7572375" cy="223838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A17601C0-76C0-4E36-B210-97A25F1D00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4308" y="753171"/>
            <a:ext cx="3133725" cy="3143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ECDAE6-383D-4BCB-9350-C506D64F4752}"/>
              </a:ext>
            </a:extLst>
          </p:cNvPr>
          <p:cNvSpPr txBox="1"/>
          <p:nvPr/>
        </p:nvSpPr>
        <p:spPr>
          <a:xfrm>
            <a:off x="1606047" y="2077982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1101111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612B6CB4-323D-4300-BEDC-4BBB230C36D4}"/>
              </a:ext>
            </a:extLst>
          </p:cNvPr>
          <p:cNvGrpSpPr/>
          <p:nvPr/>
        </p:nvGrpSpPr>
        <p:grpSpPr>
          <a:xfrm>
            <a:off x="7202184" y="3494261"/>
            <a:ext cx="1520576" cy="1440006"/>
            <a:chOff x="7202184" y="3494261"/>
            <a:chExt cx="1520576" cy="1440006"/>
          </a:xfrm>
        </p:grpSpPr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A1480232-CDD0-4C5B-8EAB-7E4126892C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2184" y="3494261"/>
              <a:ext cx="152057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Группа 27">
              <a:extLst>
                <a:ext uri="{FF2B5EF4-FFF2-40B4-BE49-F238E27FC236}">
                  <a16:creationId xmlns:a16="http://schemas.microsoft.com/office/drawing/2014/main" id="{A943BC0A-DF9C-402C-AA5C-42A638D35D05}"/>
                </a:ext>
              </a:extLst>
            </p:cNvPr>
            <p:cNvGrpSpPr/>
            <p:nvPr/>
          </p:nvGrpSpPr>
          <p:grpSpPr>
            <a:xfrm>
              <a:off x="7859730" y="4092634"/>
              <a:ext cx="863030" cy="841633"/>
              <a:chOff x="7859730" y="4092634"/>
              <a:chExt cx="863030" cy="841633"/>
            </a:xfrm>
          </p:grpSpPr>
          <p:cxnSp>
            <p:nvCxnSpPr>
              <p:cNvPr id="13" name="Прямая со стрелкой 12">
                <a:extLst>
                  <a:ext uri="{FF2B5EF4-FFF2-40B4-BE49-F238E27FC236}">
                    <a16:creationId xmlns:a16="http://schemas.microsoft.com/office/drawing/2014/main" id="{8693436B-6EEF-45B5-A17D-7F22C37792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3212" y="4092634"/>
                <a:ext cx="219548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Прямая со стрелкой 13">
                <a:extLst>
                  <a:ext uri="{FF2B5EF4-FFF2-40B4-BE49-F238E27FC236}">
                    <a16:creationId xmlns:a16="http://schemas.microsoft.com/office/drawing/2014/main" id="{E958F750-4E8E-49D1-B9F1-B8677EB2EA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9730" y="4934267"/>
                <a:ext cx="163938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Прямая со стрелкой 14">
                <a:extLst>
                  <a:ext uri="{FF2B5EF4-FFF2-40B4-BE49-F238E27FC236}">
                    <a16:creationId xmlns:a16="http://schemas.microsoft.com/office/drawing/2014/main" id="{141D55CA-8E4B-4451-ABD0-1608578F59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23668" y="4454054"/>
                <a:ext cx="260021" cy="48021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Прямая со стрелкой 21">
                <a:extLst>
                  <a:ext uri="{FF2B5EF4-FFF2-40B4-BE49-F238E27FC236}">
                    <a16:creationId xmlns:a16="http://schemas.microsoft.com/office/drawing/2014/main" id="{FF41BE63-3D01-4B6E-832B-FB386F50F7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83689" y="4454054"/>
                <a:ext cx="219523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Прямая со стрелкой 24">
                <a:extLst>
                  <a:ext uri="{FF2B5EF4-FFF2-40B4-BE49-F238E27FC236}">
                    <a16:creationId xmlns:a16="http://schemas.microsoft.com/office/drawing/2014/main" id="{F33D1B88-66A3-4F19-AFF4-85D419786A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3212" y="4092634"/>
                <a:ext cx="0" cy="35114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8785BC89-BA1E-4EA6-B94C-1863F4405190}"/>
              </a:ext>
            </a:extLst>
          </p:cNvPr>
          <p:cNvGrpSpPr/>
          <p:nvPr/>
        </p:nvGrpSpPr>
        <p:grpSpPr>
          <a:xfrm>
            <a:off x="2669499" y="6060313"/>
            <a:ext cx="4343958" cy="339689"/>
            <a:chOff x="7131733" y="5619750"/>
            <a:chExt cx="4343958" cy="339689"/>
          </a:xfrm>
        </p:grpSpPr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32B9A7F6-7BC7-40A9-8F99-BC6013D85C05}"/>
                </a:ext>
              </a:extLst>
            </p:cNvPr>
            <p:cNvSpPr/>
            <p:nvPr/>
          </p:nvSpPr>
          <p:spPr>
            <a:xfrm>
              <a:off x="7131733" y="5619750"/>
              <a:ext cx="610520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>
              <a:extLst>
                <a:ext uri="{FF2B5EF4-FFF2-40B4-BE49-F238E27FC236}">
                  <a16:creationId xmlns:a16="http://schemas.microsoft.com/office/drawing/2014/main" id="{E61B5F4C-8A7C-4D13-81C5-F4E7AA865A18}"/>
                </a:ext>
              </a:extLst>
            </p:cNvPr>
            <p:cNvSpPr/>
            <p:nvPr/>
          </p:nvSpPr>
          <p:spPr>
            <a:xfrm>
              <a:off x="10865171" y="5658305"/>
              <a:ext cx="610520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93753162-371D-4202-B73E-CA0A9E1F2EA7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9CD6E6A-2063-471A-A866-3CE5E61A4FC8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DA4EB4-726E-408E-AFC0-B715016F3DB0}"/>
              </a:ext>
            </a:extLst>
          </p:cNvPr>
          <p:cNvSpPr txBox="1"/>
          <p:nvPr/>
        </p:nvSpPr>
        <p:spPr>
          <a:xfrm>
            <a:off x="9140014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7C2E439B-8DC0-44F0-93A8-722418DC912F}"/>
              </a:ext>
            </a:extLst>
          </p:cNvPr>
          <p:cNvGrpSpPr/>
          <p:nvPr/>
        </p:nvGrpSpPr>
        <p:grpSpPr>
          <a:xfrm>
            <a:off x="4611608" y="3800475"/>
            <a:ext cx="7513758" cy="1395243"/>
            <a:chOff x="4611608" y="3800475"/>
            <a:chExt cx="7513758" cy="1395243"/>
          </a:xfrm>
        </p:grpSpPr>
        <p:grpSp>
          <p:nvGrpSpPr>
            <p:cNvPr id="42" name="Группа 41">
              <a:extLst>
                <a:ext uri="{FF2B5EF4-FFF2-40B4-BE49-F238E27FC236}">
                  <a16:creationId xmlns:a16="http://schemas.microsoft.com/office/drawing/2014/main" id="{ED66BFEF-F407-49AA-81FD-9EBBEFBE5E05}"/>
                </a:ext>
              </a:extLst>
            </p:cNvPr>
            <p:cNvGrpSpPr/>
            <p:nvPr/>
          </p:nvGrpSpPr>
          <p:grpSpPr>
            <a:xfrm>
              <a:off x="4611608" y="3911457"/>
              <a:ext cx="7513758" cy="1284261"/>
              <a:chOff x="4611608" y="3911457"/>
              <a:chExt cx="7513758" cy="1284261"/>
            </a:xfrm>
          </p:grpSpPr>
          <p:cxnSp>
            <p:nvCxnSpPr>
              <p:cNvPr id="44" name="Прямая со стрелкой 43">
                <a:extLst>
                  <a:ext uri="{FF2B5EF4-FFF2-40B4-BE49-F238E27FC236}">
                    <a16:creationId xmlns:a16="http://schemas.microsoft.com/office/drawing/2014/main" id="{BC636EF0-011E-425C-8593-BCE192534D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11608" y="4224168"/>
                <a:ext cx="328555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Прямая со стрелкой 45">
                <a:extLst>
                  <a:ext uri="{FF2B5EF4-FFF2-40B4-BE49-F238E27FC236}">
                    <a16:creationId xmlns:a16="http://schemas.microsoft.com/office/drawing/2014/main" id="{2B89845D-3D50-46E3-AF99-B3CE0713CE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11608" y="5195718"/>
                <a:ext cx="7513758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Прямая со стрелкой 47">
                <a:extLst>
                  <a:ext uri="{FF2B5EF4-FFF2-40B4-BE49-F238E27FC236}">
                    <a16:creationId xmlns:a16="http://schemas.microsoft.com/office/drawing/2014/main" id="{7541007C-4AC9-4C4C-8F85-69A665F7F8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11608" y="4224168"/>
                <a:ext cx="0" cy="97155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Прямая со стрелкой 49">
                <a:extLst>
                  <a:ext uri="{FF2B5EF4-FFF2-40B4-BE49-F238E27FC236}">
                    <a16:creationId xmlns:a16="http://schemas.microsoft.com/office/drawing/2014/main" id="{4F6D04B6-61A0-4E35-AC44-C1DC044A42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25366" y="3911457"/>
                <a:ext cx="0" cy="1284261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Прямая со стрелкой 50">
                <a:extLst>
                  <a:ext uri="{FF2B5EF4-FFF2-40B4-BE49-F238E27FC236}">
                    <a16:creationId xmlns:a16="http://schemas.microsoft.com/office/drawing/2014/main" id="{B66C2212-FE37-4E68-8B3C-F5066D9925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47322" y="3911457"/>
                <a:ext cx="278044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Прямая со стрелкой 51">
              <a:extLst>
                <a:ext uri="{FF2B5EF4-FFF2-40B4-BE49-F238E27FC236}">
                  <a16:creationId xmlns:a16="http://schemas.microsoft.com/office/drawing/2014/main" id="{D5BC3101-2D21-4F54-8F96-36D17707DB59}"/>
                </a:ext>
              </a:extLst>
            </p:cNvPr>
            <p:cNvCxnSpPr>
              <a:cxnSpLocks/>
            </p:cNvCxnSpPr>
            <p:nvPr/>
          </p:nvCxnSpPr>
          <p:spPr>
            <a:xfrm>
              <a:off x="9465296" y="4797504"/>
              <a:ext cx="180521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 стрелкой 52">
              <a:extLst>
                <a:ext uri="{FF2B5EF4-FFF2-40B4-BE49-F238E27FC236}">
                  <a16:creationId xmlns:a16="http://schemas.microsoft.com/office/drawing/2014/main" id="{3BCA3EBA-403B-488C-A7CE-0BA23D400C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5296" y="3800475"/>
              <a:ext cx="0" cy="1006173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 стрелкой 53">
              <a:extLst>
                <a:ext uri="{FF2B5EF4-FFF2-40B4-BE49-F238E27FC236}">
                  <a16:creationId xmlns:a16="http://schemas.microsoft.com/office/drawing/2014/main" id="{6AC8C078-9F1D-448C-9C41-98C59AD5DBA3}"/>
                </a:ext>
              </a:extLst>
            </p:cNvPr>
            <p:cNvCxnSpPr>
              <a:cxnSpLocks/>
            </p:cNvCxnSpPr>
            <p:nvPr/>
          </p:nvCxnSpPr>
          <p:spPr>
            <a:xfrm>
              <a:off x="9239871" y="3800475"/>
              <a:ext cx="22542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Прямая со стрелкой 55">
              <a:extLst>
                <a:ext uri="{FF2B5EF4-FFF2-40B4-BE49-F238E27FC236}">
                  <a16:creationId xmlns:a16="http://schemas.microsoft.com/office/drawing/2014/main" id="{D180A191-28F1-42D5-99F1-C28BE54830A6}"/>
                </a:ext>
              </a:extLst>
            </p:cNvPr>
            <p:cNvCxnSpPr>
              <a:cxnSpLocks/>
            </p:cNvCxnSpPr>
            <p:nvPr/>
          </p:nvCxnSpPr>
          <p:spPr>
            <a:xfrm>
              <a:off x="11270512" y="4035425"/>
              <a:ext cx="32838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 стрелкой 57">
              <a:extLst>
                <a:ext uri="{FF2B5EF4-FFF2-40B4-BE49-F238E27FC236}">
                  <a16:creationId xmlns:a16="http://schemas.microsoft.com/office/drawing/2014/main" id="{9EE93A85-2A3C-4F61-906E-D4CC750060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70512" y="4035425"/>
              <a:ext cx="0" cy="76208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Прямая со стрелкой 60">
              <a:extLst>
                <a:ext uri="{FF2B5EF4-FFF2-40B4-BE49-F238E27FC236}">
                  <a16:creationId xmlns:a16="http://schemas.microsoft.com/office/drawing/2014/main" id="{1E6FA40A-BE14-4C7C-9155-02CF049DA5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98896" y="3911457"/>
              <a:ext cx="248426" cy="123968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6BC9DF4A-0115-4D8D-9A81-B03C01AE8B6A}"/>
              </a:ext>
            </a:extLst>
          </p:cNvPr>
          <p:cNvSpPr txBox="1"/>
          <p:nvPr/>
        </p:nvSpPr>
        <p:spPr>
          <a:xfrm>
            <a:off x="11739936" y="325972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66" name="Группа 65">
            <a:extLst>
              <a:ext uri="{FF2B5EF4-FFF2-40B4-BE49-F238E27FC236}">
                <a16:creationId xmlns:a16="http://schemas.microsoft.com/office/drawing/2014/main" id="{38724F44-9C46-4D8B-B47C-88850937A258}"/>
              </a:ext>
            </a:extLst>
          </p:cNvPr>
          <p:cNvGrpSpPr/>
          <p:nvPr/>
        </p:nvGrpSpPr>
        <p:grpSpPr>
          <a:xfrm>
            <a:off x="4105274" y="550969"/>
            <a:ext cx="2095854" cy="3177933"/>
            <a:chOff x="4105274" y="550969"/>
            <a:chExt cx="2095854" cy="3177933"/>
          </a:xfrm>
        </p:grpSpPr>
        <p:sp>
          <p:nvSpPr>
            <p:cNvPr id="67" name="Прямоугольник 66">
              <a:extLst>
                <a:ext uri="{FF2B5EF4-FFF2-40B4-BE49-F238E27FC236}">
                  <a16:creationId xmlns:a16="http://schemas.microsoft.com/office/drawing/2014/main" id="{3F9F76A9-AAC9-4D37-B553-EB1EA4E5DE00}"/>
                </a:ext>
              </a:extLst>
            </p:cNvPr>
            <p:cNvSpPr/>
            <p:nvPr/>
          </p:nvSpPr>
          <p:spPr>
            <a:xfrm>
              <a:off x="5088212" y="550969"/>
              <a:ext cx="1112916" cy="200791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5266F364-927F-42AC-96B8-BD00CF52163E}"/>
                </a:ext>
              </a:extLst>
            </p:cNvPr>
            <p:cNvSpPr/>
            <p:nvPr/>
          </p:nvSpPr>
          <p:spPr>
            <a:xfrm>
              <a:off x="4105274" y="3500268"/>
              <a:ext cx="477759" cy="22863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9239925-2F31-48F8-A657-9DF03F6B7A1D}"/>
              </a:ext>
            </a:extLst>
          </p:cNvPr>
          <p:cNvSpPr txBox="1"/>
          <p:nvPr/>
        </p:nvSpPr>
        <p:spPr>
          <a:xfrm>
            <a:off x="5731119" y="262952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59B4495-3693-467D-962D-ED173B2099C7}"/>
              </a:ext>
            </a:extLst>
          </p:cNvPr>
          <p:cNvSpPr txBox="1"/>
          <p:nvPr/>
        </p:nvSpPr>
        <p:spPr>
          <a:xfrm>
            <a:off x="1527277" y="519571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5B8A358-7501-49DA-95BF-0C9C4C7033AF}"/>
              </a:ext>
            </a:extLst>
          </p:cNvPr>
          <p:cNvSpPr txBox="1"/>
          <p:nvPr/>
        </p:nvSpPr>
        <p:spPr>
          <a:xfrm>
            <a:off x="2229583" y="444127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74" name="Группа 73">
            <a:extLst>
              <a:ext uri="{FF2B5EF4-FFF2-40B4-BE49-F238E27FC236}">
                <a16:creationId xmlns:a16="http://schemas.microsoft.com/office/drawing/2014/main" id="{A31BEC4F-5CBA-4685-AF3D-D79105966649}"/>
              </a:ext>
            </a:extLst>
          </p:cNvPr>
          <p:cNvGrpSpPr/>
          <p:nvPr/>
        </p:nvGrpSpPr>
        <p:grpSpPr>
          <a:xfrm rot="10800000">
            <a:off x="1207725" y="6228004"/>
            <a:ext cx="1442606" cy="123102"/>
            <a:chOff x="7280154" y="3969532"/>
            <a:chExt cx="1442606" cy="123102"/>
          </a:xfrm>
        </p:grpSpPr>
        <p:cxnSp>
          <p:nvCxnSpPr>
            <p:cNvPr id="75" name="Прямая со стрелкой 74">
              <a:extLst>
                <a:ext uri="{FF2B5EF4-FFF2-40B4-BE49-F238E27FC236}">
                  <a16:creationId xmlns:a16="http://schemas.microsoft.com/office/drawing/2014/main" id="{EF7D23F5-2B33-419A-8CE3-2A67D23D0533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220768" y="4092634"/>
              <a:ext cx="50199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Прямая со стрелкой 75">
              <a:extLst>
                <a:ext uri="{FF2B5EF4-FFF2-40B4-BE49-F238E27FC236}">
                  <a16:creationId xmlns:a16="http://schemas.microsoft.com/office/drawing/2014/main" id="{564F905C-35B7-4E29-9A94-E8675590298B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7280154" y="4092634"/>
              <a:ext cx="14477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Прямая со стрелкой 76">
              <a:extLst>
                <a:ext uri="{FF2B5EF4-FFF2-40B4-BE49-F238E27FC236}">
                  <a16:creationId xmlns:a16="http://schemas.microsoft.com/office/drawing/2014/main" id="{3C33B867-E766-43FE-B6D0-6E928B1A565A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7963572" y="3976988"/>
              <a:ext cx="257195" cy="11564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Прямая со стрелкой 77">
              <a:extLst>
                <a:ext uri="{FF2B5EF4-FFF2-40B4-BE49-F238E27FC236}">
                  <a16:creationId xmlns:a16="http://schemas.microsoft.com/office/drawing/2014/main" id="{173F9FAA-0AB1-4495-BCB0-4AC0165BB703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7651629" y="3969532"/>
              <a:ext cx="31194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Прямая со стрелкой 78">
              <a:extLst>
                <a:ext uri="{FF2B5EF4-FFF2-40B4-BE49-F238E27FC236}">
                  <a16:creationId xmlns:a16="http://schemas.microsoft.com/office/drawing/2014/main" id="{8B4ED39B-04EB-49FA-BAEA-9CFBE7C9D08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406360" y="3969532"/>
              <a:ext cx="245269" cy="123102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519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36" grpId="0"/>
      <p:bldP spid="36" grpId="1"/>
      <p:bldP spid="37" grpId="0"/>
      <p:bldP spid="37" grpId="1"/>
      <p:bldP spid="38" grpId="0"/>
      <p:bldP spid="38" grpId="1"/>
      <p:bldP spid="64" grpId="0"/>
      <p:bldP spid="64" grpId="1"/>
      <p:bldP spid="69" grpId="0"/>
      <p:bldP spid="69" grpId="1"/>
      <p:bldP spid="70" grpId="0"/>
      <p:bldP spid="70" grpId="1"/>
      <p:bldP spid="71" grpId="0"/>
      <p:bldP spid="71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BFD0652-C03D-421C-B4AD-63CBD55D65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702390" y="1413450"/>
            <a:ext cx="10787220" cy="5444550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1240578-27AF-48F9-8787-2FE4F06DCA9D}"/>
              </a:ext>
            </a:extLst>
          </p:cNvPr>
          <p:cNvSpPr/>
          <p:nvPr/>
        </p:nvSpPr>
        <p:spPr>
          <a:xfrm>
            <a:off x="702390" y="1567711"/>
            <a:ext cx="10787220" cy="1407221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B7237EA-0300-4D72-B043-2C699FCA871E}"/>
              </a:ext>
            </a:extLst>
          </p:cNvPr>
          <p:cNvSpPr/>
          <p:nvPr/>
        </p:nvSpPr>
        <p:spPr>
          <a:xfrm>
            <a:off x="702389" y="2974931"/>
            <a:ext cx="10787219" cy="1283917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24ED6CD-A610-4F3A-AFEA-ACD68016EBFD}"/>
              </a:ext>
            </a:extLst>
          </p:cNvPr>
          <p:cNvSpPr/>
          <p:nvPr/>
        </p:nvSpPr>
        <p:spPr>
          <a:xfrm>
            <a:off x="702390" y="6555548"/>
            <a:ext cx="10787220" cy="139613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6477B37-599C-46C4-A8A6-0E3A7E94F1F4}"/>
              </a:ext>
            </a:extLst>
          </p:cNvPr>
          <p:cNvSpPr/>
          <p:nvPr/>
        </p:nvSpPr>
        <p:spPr>
          <a:xfrm>
            <a:off x="702389" y="4258847"/>
            <a:ext cx="10787218" cy="713985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57557A3-E432-45EB-BB98-58A901F7C3F8}"/>
              </a:ext>
            </a:extLst>
          </p:cNvPr>
          <p:cNvSpPr/>
          <p:nvPr/>
        </p:nvSpPr>
        <p:spPr>
          <a:xfrm>
            <a:off x="702388" y="4985358"/>
            <a:ext cx="10787217" cy="407097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9395DA4-8D86-4E36-B1ED-55934780872E}"/>
              </a:ext>
            </a:extLst>
          </p:cNvPr>
          <p:cNvSpPr/>
          <p:nvPr/>
        </p:nvSpPr>
        <p:spPr>
          <a:xfrm>
            <a:off x="702388" y="5421940"/>
            <a:ext cx="10787216" cy="847333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BF0F3D9-7B1C-4CA6-8BCE-86C0B6BD895C}"/>
              </a:ext>
            </a:extLst>
          </p:cNvPr>
          <p:cNvSpPr/>
          <p:nvPr/>
        </p:nvSpPr>
        <p:spPr>
          <a:xfrm>
            <a:off x="702382" y="6265709"/>
            <a:ext cx="10787216" cy="139612"/>
          </a:xfrm>
          <a:prstGeom prst="rect">
            <a:avLst/>
          </a:prstGeom>
          <a:solidFill>
            <a:srgbClr val="00B05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956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DD2DBCF-0A43-42E0-A9D1-8E179F4A7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44562"/>
            <a:ext cx="12192000" cy="52536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FB9AC8-2BAC-45C7-BC56-8761B6B08F67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jalr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offset(base)</a:t>
            </a:r>
            <a:endParaRPr lang="en-US" sz="18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8C3EF6-BD9D-44F8-8EE4-5322F248D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07E0A25-EC78-4009-BCC3-0D37C54A1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47" y="545763"/>
            <a:ext cx="7476744" cy="22212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34FE757-A3C1-4816-B084-E1AC06A1F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CDE07C-64AF-4F65-B739-5D7A1C0AE2FF}"/>
              </a:ext>
            </a:extLst>
          </p:cNvPr>
          <p:cNvSpPr txBox="1"/>
          <p:nvPr/>
        </p:nvSpPr>
        <p:spPr>
          <a:xfrm>
            <a:off x="1438358" y="2890665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ED5D51B2-C48B-4B43-ACC2-40B6C29B504E}"/>
              </a:ext>
            </a:extLst>
          </p:cNvPr>
          <p:cNvGrpSpPr/>
          <p:nvPr/>
        </p:nvGrpSpPr>
        <p:grpSpPr>
          <a:xfrm>
            <a:off x="542559" y="3059942"/>
            <a:ext cx="710677" cy="261901"/>
            <a:chOff x="7431959" y="3969532"/>
            <a:chExt cx="995526" cy="123102"/>
          </a:xfrm>
        </p:grpSpPr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90376A1D-529B-4B20-A1C2-EADB4B09FA42}"/>
                </a:ext>
              </a:extLst>
            </p:cNvPr>
            <p:cNvCxnSpPr>
              <a:cxnSpLocks/>
            </p:cNvCxnSpPr>
            <p:nvPr/>
          </p:nvCxnSpPr>
          <p:spPr>
            <a:xfrm>
              <a:off x="8064929" y="4092634"/>
              <a:ext cx="36255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0AC120BF-A864-4128-BEE5-7CB1ED85C2A2}"/>
                </a:ext>
              </a:extLst>
            </p:cNvPr>
            <p:cNvCxnSpPr>
              <a:cxnSpLocks/>
            </p:cNvCxnSpPr>
            <p:nvPr/>
          </p:nvCxnSpPr>
          <p:spPr>
            <a:xfrm>
              <a:off x="7807734" y="3969532"/>
              <a:ext cx="257195" cy="123102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877D4CE5-F598-4755-B0C9-E1D317AC7D2D}"/>
                </a:ext>
              </a:extLst>
            </p:cNvPr>
            <p:cNvCxnSpPr>
              <a:cxnSpLocks/>
            </p:cNvCxnSpPr>
            <p:nvPr/>
          </p:nvCxnSpPr>
          <p:spPr>
            <a:xfrm>
              <a:off x="7431959" y="3969532"/>
              <a:ext cx="38457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6749A39-4137-4962-8D41-DB6A65A54DCF}"/>
              </a:ext>
            </a:extLst>
          </p:cNvPr>
          <p:cNvSpPr/>
          <p:nvPr/>
        </p:nvSpPr>
        <p:spPr>
          <a:xfrm>
            <a:off x="185392" y="2908957"/>
            <a:ext cx="328592" cy="239694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5E3D0FD9-A776-4D57-ACA1-E5A18E76E978}"/>
              </a:ext>
            </a:extLst>
          </p:cNvPr>
          <p:cNvSpPr/>
          <p:nvPr/>
        </p:nvSpPr>
        <p:spPr>
          <a:xfrm>
            <a:off x="6553917" y="3189306"/>
            <a:ext cx="328592" cy="239694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7740BE-0E98-487A-809D-9A06B0EB98C3}"/>
              </a:ext>
            </a:extLst>
          </p:cNvPr>
          <p:cNvSpPr txBox="1"/>
          <p:nvPr/>
        </p:nvSpPr>
        <p:spPr>
          <a:xfrm>
            <a:off x="8474318" y="716795"/>
            <a:ext cx="4109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rd</a:t>
            </a:r>
            <a:r>
              <a:rPr lang="en-US" sz="16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 = PC+4; PC = rs1 + </a:t>
            </a:r>
            <a:r>
              <a:rPr lang="en-US" sz="1600" dirty="0" err="1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imm_I</a:t>
            </a:r>
            <a:endParaRPr lang="ru-RU" sz="1600" dirty="0">
              <a:latin typeface="Cascadia Code Light" panose="020B0609020000020004" pitchFamily="49" charset="0"/>
              <a:ea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0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2" grpId="0" animBg="1"/>
      <p:bldP spid="2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4957C57-1594-4FDF-9E0F-6C86FDDF65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702390" y="1413450"/>
            <a:ext cx="10787220" cy="5444550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469307A-E473-49E2-A98D-5A000A220BD4}"/>
              </a:ext>
            </a:extLst>
          </p:cNvPr>
          <p:cNvSpPr/>
          <p:nvPr/>
        </p:nvSpPr>
        <p:spPr>
          <a:xfrm>
            <a:off x="702390" y="1567711"/>
            <a:ext cx="10787220" cy="1407221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6538A0A-F2E8-4029-B787-7219E48FE3DE}"/>
              </a:ext>
            </a:extLst>
          </p:cNvPr>
          <p:cNvSpPr/>
          <p:nvPr/>
        </p:nvSpPr>
        <p:spPr>
          <a:xfrm>
            <a:off x="702389" y="2974931"/>
            <a:ext cx="10787219" cy="1283917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B998E38-DAF2-4C33-826D-A35888E54610}"/>
              </a:ext>
            </a:extLst>
          </p:cNvPr>
          <p:cNvSpPr/>
          <p:nvPr/>
        </p:nvSpPr>
        <p:spPr>
          <a:xfrm>
            <a:off x="702390" y="6555548"/>
            <a:ext cx="10787220" cy="139613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EA99E61-E733-44B9-B632-A8F065BFE082}"/>
              </a:ext>
            </a:extLst>
          </p:cNvPr>
          <p:cNvSpPr/>
          <p:nvPr/>
        </p:nvSpPr>
        <p:spPr>
          <a:xfrm>
            <a:off x="702389" y="4258847"/>
            <a:ext cx="10787218" cy="713985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9EC1362-CD60-4435-BBF4-047DA050F4F6}"/>
              </a:ext>
            </a:extLst>
          </p:cNvPr>
          <p:cNvSpPr/>
          <p:nvPr/>
        </p:nvSpPr>
        <p:spPr>
          <a:xfrm>
            <a:off x="702388" y="4985358"/>
            <a:ext cx="10787217" cy="407097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7916733-6C1E-4899-B43A-BCCEE7F4D8C2}"/>
              </a:ext>
            </a:extLst>
          </p:cNvPr>
          <p:cNvSpPr/>
          <p:nvPr/>
        </p:nvSpPr>
        <p:spPr>
          <a:xfrm>
            <a:off x="702388" y="5421940"/>
            <a:ext cx="10787216" cy="847333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4B5F085-FB87-4B0A-A68B-D6E394ED2C69}"/>
              </a:ext>
            </a:extLst>
          </p:cNvPr>
          <p:cNvSpPr/>
          <p:nvPr/>
        </p:nvSpPr>
        <p:spPr>
          <a:xfrm>
            <a:off x="702382" y="6265709"/>
            <a:ext cx="10787216" cy="139612"/>
          </a:xfrm>
          <a:prstGeom prst="rect">
            <a:avLst/>
          </a:prstGeom>
          <a:solidFill>
            <a:srgbClr val="00B05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C7D72AC-A264-42B5-9067-C7847AC46B4F}"/>
              </a:ext>
            </a:extLst>
          </p:cNvPr>
          <p:cNvSpPr/>
          <p:nvPr/>
        </p:nvSpPr>
        <p:spPr>
          <a:xfrm>
            <a:off x="702382" y="6416934"/>
            <a:ext cx="10787216" cy="138614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669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95CB6AA-3539-43A6-9CC8-F2F4D263F661}"/>
              </a:ext>
            </a:extLst>
          </p:cNvPr>
          <p:cNvSpPr/>
          <p:nvPr/>
        </p:nvSpPr>
        <p:spPr>
          <a:xfrm>
            <a:off x="0" y="2579914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75E50A-F076-4BF9-8835-F8DDE0E14E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39121" r="4663" b="51209"/>
          <a:stretch/>
        </p:blipFill>
        <p:spPr>
          <a:xfrm>
            <a:off x="80387" y="2682910"/>
            <a:ext cx="2612572" cy="663191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9D722AB-57FB-496C-9C25-93517649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5</a:t>
            </a:fld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9388D91A-781E-42EB-BE3D-FB028D4F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380" y="2650250"/>
            <a:ext cx="9096013" cy="12585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физическая модель, которая устанавливает состав, порядок и  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принципы взаимодействия основных функциональных частей 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процессора (структурная организация)</a:t>
            </a:r>
          </a:p>
        </p:txBody>
      </p:sp>
    </p:spTree>
    <p:extLst>
      <p:ext uri="{BB962C8B-B14F-4D97-AF65-F5344CB8AC3E}">
        <p14:creationId xmlns:p14="http://schemas.microsoft.com/office/powerpoint/2010/main" val="42341869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BFB9AC8-2BAC-45C7-BC56-8761B6B08F67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auipc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8C3EF6-BD9D-44F8-8EE4-5322F248D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07E0A25-EC78-4009-BCC3-0D37C54A1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47" y="545763"/>
            <a:ext cx="7476744" cy="22212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34FE757-A3C1-4816-B084-E1AC06A1F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8BCA98-A17B-4ED6-9A0E-0C6DCDFDA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546915"/>
            <a:ext cx="7658551" cy="22589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14C8D0A-56A8-4497-B8FC-B1032B478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8154" y="731275"/>
            <a:ext cx="2695575" cy="2857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44CC09A-EA00-4298-942A-0363C18F5D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084" y="250048"/>
            <a:ext cx="7529513" cy="2286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8C01CFF-EA92-427C-97C6-49C0C9ED26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45696"/>
            <a:ext cx="12191999" cy="52536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9ED4A9B-53FA-41A9-9DCF-5F0554838FDC}"/>
              </a:ext>
            </a:extLst>
          </p:cNvPr>
          <p:cNvSpPr txBox="1"/>
          <p:nvPr/>
        </p:nvSpPr>
        <p:spPr>
          <a:xfrm>
            <a:off x="3064955" y="2045324"/>
            <a:ext cx="14084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0010111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B501B3-CCB5-45AC-A4F0-81C03721EB0C}"/>
              </a:ext>
            </a:extLst>
          </p:cNvPr>
          <p:cNvSpPr txBox="1"/>
          <p:nvPr/>
        </p:nvSpPr>
        <p:spPr>
          <a:xfrm>
            <a:off x="7836229" y="271842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9EA850-88BF-46A0-8CCD-AE49290F376D}"/>
              </a:ext>
            </a:extLst>
          </p:cNvPr>
          <p:cNvSpPr txBox="1"/>
          <p:nvPr/>
        </p:nvSpPr>
        <p:spPr>
          <a:xfrm>
            <a:off x="8474318" y="349142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590576-2834-4537-AB0E-7993F1B31F25}"/>
              </a:ext>
            </a:extLst>
          </p:cNvPr>
          <p:cNvSpPr txBox="1"/>
          <p:nvPr/>
        </p:nvSpPr>
        <p:spPr>
          <a:xfrm>
            <a:off x="11741997" y="332214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120469-3D33-484D-AC9B-3934615DAEDB}"/>
              </a:ext>
            </a:extLst>
          </p:cNvPr>
          <p:cNvSpPr txBox="1"/>
          <p:nvPr/>
        </p:nvSpPr>
        <p:spPr>
          <a:xfrm>
            <a:off x="6189292" y="254914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5518CE-6EB1-4443-B155-D5F2038DF177}"/>
              </a:ext>
            </a:extLst>
          </p:cNvPr>
          <p:cNvSpPr txBox="1"/>
          <p:nvPr/>
        </p:nvSpPr>
        <p:spPr>
          <a:xfrm>
            <a:off x="9190646" y="271842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54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3" grpId="0"/>
      <p:bldP spid="24" grpId="0"/>
      <p:bldP spid="25" grpId="0"/>
      <p:bldP spid="1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7CB8C64B-CD64-49C4-A361-00CE95033E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702390" y="1413450"/>
            <a:ext cx="10787220" cy="5444550"/>
          </a:xfrm>
          <a:prstGeom prst="rect">
            <a:avLst/>
          </a:prstGeom>
        </p:spPr>
      </p:pic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51F5503-7169-407D-A34F-0899A3562668}"/>
              </a:ext>
            </a:extLst>
          </p:cNvPr>
          <p:cNvSpPr/>
          <p:nvPr/>
        </p:nvSpPr>
        <p:spPr>
          <a:xfrm>
            <a:off x="702390" y="1567711"/>
            <a:ext cx="10787220" cy="1407221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1170FCB6-EE2D-428C-942A-2868BE6259BC}"/>
              </a:ext>
            </a:extLst>
          </p:cNvPr>
          <p:cNvSpPr/>
          <p:nvPr/>
        </p:nvSpPr>
        <p:spPr>
          <a:xfrm>
            <a:off x="702389" y="2974931"/>
            <a:ext cx="10787219" cy="1283917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184F178D-1A62-4CBD-A654-438C662769FE}"/>
              </a:ext>
            </a:extLst>
          </p:cNvPr>
          <p:cNvSpPr/>
          <p:nvPr/>
        </p:nvSpPr>
        <p:spPr>
          <a:xfrm>
            <a:off x="702390" y="6555548"/>
            <a:ext cx="10787220" cy="139613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4DFE9591-D4D4-42C3-A7E6-B468B1B28765}"/>
              </a:ext>
            </a:extLst>
          </p:cNvPr>
          <p:cNvSpPr/>
          <p:nvPr/>
        </p:nvSpPr>
        <p:spPr>
          <a:xfrm>
            <a:off x="702389" y="4258847"/>
            <a:ext cx="10787218" cy="713985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CF05E355-F1A3-4E78-A05D-B1586162A39D}"/>
              </a:ext>
            </a:extLst>
          </p:cNvPr>
          <p:cNvSpPr/>
          <p:nvPr/>
        </p:nvSpPr>
        <p:spPr>
          <a:xfrm>
            <a:off x="702388" y="4985358"/>
            <a:ext cx="10787217" cy="407097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490BFEAE-5490-456D-BF38-29F44B7D26AE}"/>
              </a:ext>
            </a:extLst>
          </p:cNvPr>
          <p:cNvSpPr/>
          <p:nvPr/>
        </p:nvSpPr>
        <p:spPr>
          <a:xfrm>
            <a:off x="702388" y="5421940"/>
            <a:ext cx="10787216" cy="847333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2377CE23-B946-44E6-8048-E216F4DC8A00}"/>
              </a:ext>
            </a:extLst>
          </p:cNvPr>
          <p:cNvSpPr/>
          <p:nvPr/>
        </p:nvSpPr>
        <p:spPr>
          <a:xfrm>
            <a:off x="702382" y="6265709"/>
            <a:ext cx="10787216" cy="139612"/>
          </a:xfrm>
          <a:prstGeom prst="rect">
            <a:avLst/>
          </a:prstGeom>
          <a:solidFill>
            <a:srgbClr val="00B05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11A761DE-F90B-4FF8-BDDB-A0F7319839DC}"/>
              </a:ext>
            </a:extLst>
          </p:cNvPr>
          <p:cNvSpPr/>
          <p:nvPr/>
        </p:nvSpPr>
        <p:spPr>
          <a:xfrm>
            <a:off x="702382" y="6416934"/>
            <a:ext cx="10787216" cy="138614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D735EE3-D38D-4000-A805-DF3824DADE19}"/>
              </a:ext>
            </a:extLst>
          </p:cNvPr>
          <p:cNvSpPr/>
          <p:nvPr/>
        </p:nvSpPr>
        <p:spPr>
          <a:xfrm>
            <a:off x="702382" y="6694162"/>
            <a:ext cx="10787216" cy="138614"/>
          </a:xfrm>
          <a:prstGeom prst="rect">
            <a:avLst/>
          </a:prstGeom>
          <a:solidFill>
            <a:schemeClr val="accent3">
              <a:lumMod val="50000"/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859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89BD521-69E6-425B-AC25-16E38E042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" y="1341674"/>
            <a:ext cx="12182360" cy="525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027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991177-55A4-4D20-8684-9635AB078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03928"/>
            <a:ext cx="12191999" cy="525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953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2AE0F75-B4FC-4C6B-A121-2463F7B5D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65812"/>
            <a:ext cx="12191999" cy="52536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16DE4B4-7121-4E06-989A-291723D66DE9}"/>
              </a:ext>
            </a:extLst>
          </p:cNvPr>
          <p:cNvSpPr txBox="1"/>
          <p:nvPr/>
        </p:nvSpPr>
        <p:spPr>
          <a:xfrm>
            <a:off x="2381350" y="5120458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FBD9CA-A7CB-4742-873C-BCE99CC519BF}"/>
              </a:ext>
            </a:extLst>
          </p:cNvPr>
          <p:cNvSpPr txBox="1"/>
          <p:nvPr/>
        </p:nvSpPr>
        <p:spPr>
          <a:xfrm>
            <a:off x="3122599" y="4571591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40EAC8-D6B2-4C30-AB46-B97D18CAEA22}"/>
              </a:ext>
            </a:extLst>
          </p:cNvPr>
          <p:cNvSpPr txBox="1"/>
          <p:nvPr/>
        </p:nvSpPr>
        <p:spPr>
          <a:xfrm>
            <a:off x="6197056" y="2698170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graphicFrame>
        <p:nvGraphicFramePr>
          <p:cNvPr id="26" name="Таблица 26">
            <a:extLst>
              <a:ext uri="{FF2B5EF4-FFF2-40B4-BE49-F238E27FC236}">
                <a16:creationId xmlns:a16="http://schemas.microsoft.com/office/drawing/2014/main" id="{6FE76EB9-A0E0-42C4-84C5-1D7A765AE3ED}"/>
              </a:ext>
            </a:extLst>
          </p:cNvPr>
          <p:cNvGraphicFramePr>
            <a:graphicFrameLocks noGrp="1"/>
          </p:cNvGraphicFramePr>
          <p:nvPr/>
        </p:nvGraphicFramePr>
        <p:xfrm>
          <a:off x="968804" y="228723"/>
          <a:ext cx="10254389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05051">
                  <a:extLst>
                    <a:ext uri="{9D8B030D-6E8A-4147-A177-3AD203B41FA5}">
                      <a16:colId xmlns:a16="http://schemas.microsoft.com/office/drawing/2014/main" val="385243965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52714399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17720226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26796443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148890313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4240263768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73439573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44184816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632087790"/>
                    </a:ext>
                  </a:extLst>
                </a:gridCol>
                <a:gridCol w="1592147">
                  <a:extLst>
                    <a:ext uri="{9D8B030D-6E8A-4147-A177-3AD203B41FA5}">
                      <a16:colId xmlns:a16="http://schemas.microsoft.com/office/drawing/2014/main" val="2797396660"/>
                    </a:ext>
                  </a:extLst>
                </a:gridCol>
                <a:gridCol w="669191">
                  <a:extLst>
                    <a:ext uri="{9D8B030D-6E8A-4147-A177-3AD203B41FA5}">
                      <a16:colId xmlns:a16="http://schemas.microsoft.com/office/drawing/2014/main" val="3641535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func7, func3, opcode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rfwe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srcA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aop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memi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ws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136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010 0100011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011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write word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276383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9BDF06A4-C795-43A8-B6CF-B837CCF86A31}"/>
              </a:ext>
            </a:extLst>
          </p:cNvPr>
          <p:cNvSpPr txBox="1"/>
          <p:nvPr/>
        </p:nvSpPr>
        <p:spPr>
          <a:xfrm>
            <a:off x="7765689" y="2831448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084A1B-9D52-4363-89FD-B200E3BDE27E}"/>
              </a:ext>
            </a:extLst>
          </p:cNvPr>
          <p:cNvSpPr txBox="1"/>
          <p:nvPr/>
        </p:nvSpPr>
        <p:spPr>
          <a:xfrm>
            <a:off x="8489397" y="3704343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endParaRPr lang="ru-R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2282B0-23C4-4D8C-AC45-855B2B507923}"/>
              </a:ext>
            </a:extLst>
          </p:cNvPr>
          <p:cNvSpPr txBox="1"/>
          <p:nvPr/>
        </p:nvSpPr>
        <p:spPr>
          <a:xfrm>
            <a:off x="9150958" y="2970272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ru-RU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505C2D-7948-4583-9F18-BF49CC576E05}"/>
              </a:ext>
            </a:extLst>
          </p:cNvPr>
          <p:cNvSpPr txBox="1"/>
          <p:nvPr/>
        </p:nvSpPr>
        <p:spPr>
          <a:xfrm>
            <a:off x="10387112" y="2513504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ru-RU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6CB6F9-DCC0-4798-A0FB-C437952C7030}"/>
              </a:ext>
            </a:extLst>
          </p:cNvPr>
          <p:cNvSpPr txBox="1"/>
          <p:nvPr/>
        </p:nvSpPr>
        <p:spPr>
          <a:xfrm>
            <a:off x="10912570" y="2385497"/>
            <a:ext cx="903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 word</a:t>
            </a:r>
            <a:endParaRPr lang="ru-RU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928075-E6BA-4E3B-A98A-ED1942B8AA58}"/>
              </a:ext>
            </a:extLst>
          </p:cNvPr>
          <p:cNvSpPr txBox="1"/>
          <p:nvPr/>
        </p:nvSpPr>
        <p:spPr>
          <a:xfrm>
            <a:off x="1338163" y="2698170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121E12-814E-4618-BDB5-25A113100EB2}"/>
              </a:ext>
            </a:extLst>
          </p:cNvPr>
          <p:cNvSpPr txBox="1"/>
          <p:nvPr/>
        </p:nvSpPr>
        <p:spPr>
          <a:xfrm>
            <a:off x="11649074" y="3353972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A9BA50B-1B8F-4A30-9908-2E635E9BAD4D}"/>
              </a:ext>
            </a:extLst>
          </p:cNvPr>
          <p:cNvGrpSpPr/>
          <p:nvPr/>
        </p:nvGrpSpPr>
        <p:grpSpPr>
          <a:xfrm>
            <a:off x="6989522" y="3450350"/>
            <a:ext cx="2091847" cy="206866"/>
            <a:chOff x="7116811" y="3862963"/>
            <a:chExt cx="2281723" cy="235034"/>
          </a:xfrm>
        </p:grpSpPr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7E0B52DF-69C8-406C-8256-0EA04F618269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3CBB618B-DB00-44FC-B923-6E9F3A6C74C7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8629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C6162530-FE4B-4955-8EEF-C489AB4AADA6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862963"/>
              <a:ext cx="213809" cy="2350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3714E450-B3E4-4C7B-9B59-C12810CAFD33}"/>
              </a:ext>
            </a:extLst>
          </p:cNvPr>
          <p:cNvCxnSpPr>
            <a:cxnSpLocks/>
          </p:cNvCxnSpPr>
          <p:nvPr/>
        </p:nvCxnSpPr>
        <p:spPr>
          <a:xfrm>
            <a:off x="9471334" y="3938135"/>
            <a:ext cx="856147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ED583B77-2694-4659-AB73-AE509929D4A7}"/>
              </a:ext>
            </a:extLst>
          </p:cNvPr>
          <p:cNvCxnSpPr>
            <a:cxnSpLocks/>
          </p:cNvCxnSpPr>
          <p:nvPr/>
        </p:nvCxnSpPr>
        <p:spPr>
          <a:xfrm>
            <a:off x="10082213" y="3483063"/>
            <a:ext cx="245268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ED1B6AFD-C0B1-4573-AB12-F75E5DB78C08}"/>
              </a:ext>
            </a:extLst>
          </p:cNvPr>
          <p:cNvGrpSpPr/>
          <p:nvPr/>
        </p:nvGrpSpPr>
        <p:grpSpPr>
          <a:xfrm rot="10800000">
            <a:off x="2259802" y="6040588"/>
            <a:ext cx="743747" cy="110179"/>
            <a:chOff x="8519465" y="4097996"/>
            <a:chExt cx="879069" cy="128064"/>
          </a:xfrm>
        </p:grpSpPr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5846E06F-BCF6-4FED-8B4B-BFA03198DD55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913968" y="4097997"/>
              <a:ext cx="4845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1018EEBF-A1AB-4F6D-B6C0-EBDC06AB757A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519465" y="4226060"/>
              <a:ext cx="10299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35DAC058-30B8-47E6-8EBF-B8BEF581D0AE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622462" y="4097996"/>
              <a:ext cx="291505" cy="12806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82C07F-79AA-4104-AA9B-25EF692FCEEF}"/>
              </a:ext>
            </a:extLst>
          </p:cNvPr>
          <p:cNvSpPr txBox="1"/>
          <p:nvPr/>
        </p:nvSpPr>
        <p:spPr>
          <a:xfrm>
            <a:off x="309793" y="545296"/>
            <a:ext cx="28128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7CB98D44-2199-4E93-8E82-2C111218CE00}"/>
              </a:ext>
            </a:extLst>
          </p:cNvPr>
          <p:cNvGrpSpPr/>
          <p:nvPr/>
        </p:nvGrpSpPr>
        <p:grpSpPr>
          <a:xfrm>
            <a:off x="8190881" y="4194234"/>
            <a:ext cx="890485" cy="552426"/>
            <a:chOff x="8190885" y="4194234"/>
            <a:chExt cx="804926" cy="552426"/>
          </a:xfrm>
        </p:grpSpPr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F957CA74-4E4A-47A6-B938-BAB393E1486A}"/>
                </a:ext>
              </a:extLst>
            </p:cNvPr>
            <p:cNvCxnSpPr>
              <a:cxnSpLocks/>
            </p:cNvCxnSpPr>
            <p:nvPr/>
          </p:nvCxnSpPr>
          <p:spPr>
            <a:xfrm>
              <a:off x="8773087" y="4211814"/>
              <a:ext cx="22272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B7EAB1C0-3A6C-42F2-BFF5-01F4DA498FD2}"/>
                </a:ext>
              </a:extLst>
            </p:cNvPr>
            <p:cNvCxnSpPr>
              <a:cxnSpLocks/>
            </p:cNvCxnSpPr>
            <p:nvPr/>
          </p:nvCxnSpPr>
          <p:spPr>
            <a:xfrm>
              <a:off x="8190885" y="4746659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5ABFE783-13EB-491C-8560-6DB01808BA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69858" y="4529990"/>
              <a:ext cx="232820" cy="21667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0E61D023-E039-42CD-A10E-A0C2CA918E07}"/>
                </a:ext>
              </a:extLst>
            </p:cNvPr>
            <p:cNvCxnSpPr>
              <a:cxnSpLocks/>
            </p:cNvCxnSpPr>
            <p:nvPr/>
          </p:nvCxnSpPr>
          <p:spPr>
            <a:xfrm>
              <a:off x="8582025" y="4529990"/>
              <a:ext cx="21011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 стрелкой 36">
              <a:extLst>
                <a:ext uri="{FF2B5EF4-FFF2-40B4-BE49-F238E27FC236}">
                  <a16:creationId xmlns:a16="http://schemas.microsoft.com/office/drawing/2014/main" id="{A71B0567-B723-4423-8662-DE8F0D618CC4}"/>
                </a:ext>
              </a:extLst>
            </p:cNvPr>
            <p:cNvCxnSpPr>
              <a:cxnSpLocks/>
            </p:cNvCxnSpPr>
            <p:nvPr/>
          </p:nvCxnSpPr>
          <p:spPr>
            <a:xfrm>
              <a:off x="8773087" y="4194234"/>
              <a:ext cx="0" cy="35114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755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5" grpId="0"/>
      <p:bldP spid="28" grpId="0"/>
      <p:bldP spid="30" grpId="0"/>
      <p:bldP spid="32" grpId="0"/>
      <p:bldP spid="34" grpId="0"/>
      <p:bldP spid="36" grpId="0"/>
      <p:bldP spid="38" grpId="0"/>
      <p:bldP spid="4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2AE0F75-B4FC-4C6B-A121-2463F7B5D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65812"/>
            <a:ext cx="12191999" cy="52536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16DE4B4-7121-4E06-989A-291723D66DE9}"/>
              </a:ext>
            </a:extLst>
          </p:cNvPr>
          <p:cNvSpPr txBox="1"/>
          <p:nvPr/>
        </p:nvSpPr>
        <p:spPr>
          <a:xfrm>
            <a:off x="2381350" y="5120458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FBD9CA-A7CB-4742-873C-BCE99CC519BF}"/>
              </a:ext>
            </a:extLst>
          </p:cNvPr>
          <p:cNvSpPr txBox="1"/>
          <p:nvPr/>
        </p:nvSpPr>
        <p:spPr>
          <a:xfrm>
            <a:off x="3122599" y="4571591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40EAC8-D6B2-4C30-AB46-B97D18CAEA22}"/>
              </a:ext>
            </a:extLst>
          </p:cNvPr>
          <p:cNvSpPr txBox="1"/>
          <p:nvPr/>
        </p:nvSpPr>
        <p:spPr>
          <a:xfrm>
            <a:off x="6197056" y="2698170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ru-RU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DF06A4-C795-43A8-B6CF-B837CCF86A31}"/>
              </a:ext>
            </a:extLst>
          </p:cNvPr>
          <p:cNvSpPr txBox="1"/>
          <p:nvPr/>
        </p:nvSpPr>
        <p:spPr>
          <a:xfrm>
            <a:off x="7765689" y="2831448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084A1B-9D52-4363-89FD-B200E3BDE27E}"/>
              </a:ext>
            </a:extLst>
          </p:cNvPr>
          <p:cNvSpPr txBox="1"/>
          <p:nvPr/>
        </p:nvSpPr>
        <p:spPr>
          <a:xfrm>
            <a:off x="8489397" y="3704343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2282B0-23C4-4D8C-AC45-855B2B507923}"/>
              </a:ext>
            </a:extLst>
          </p:cNvPr>
          <p:cNvSpPr txBox="1"/>
          <p:nvPr/>
        </p:nvSpPr>
        <p:spPr>
          <a:xfrm>
            <a:off x="9150958" y="2970272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ru-RU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505C2D-7948-4583-9F18-BF49CC576E05}"/>
              </a:ext>
            </a:extLst>
          </p:cNvPr>
          <p:cNvSpPr txBox="1"/>
          <p:nvPr/>
        </p:nvSpPr>
        <p:spPr>
          <a:xfrm>
            <a:off x="10387112" y="2513504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6CB6F9-DCC0-4798-A0FB-C437952C7030}"/>
              </a:ext>
            </a:extLst>
          </p:cNvPr>
          <p:cNvSpPr txBox="1"/>
          <p:nvPr/>
        </p:nvSpPr>
        <p:spPr>
          <a:xfrm>
            <a:off x="10912570" y="2385497"/>
            <a:ext cx="9033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nop</a:t>
            </a:r>
            <a:endParaRPr lang="ru-RU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928075-E6BA-4E3B-A98A-ED1942B8AA58}"/>
              </a:ext>
            </a:extLst>
          </p:cNvPr>
          <p:cNvSpPr txBox="1"/>
          <p:nvPr/>
        </p:nvSpPr>
        <p:spPr>
          <a:xfrm>
            <a:off x="1338163" y="2698170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121E12-814E-4618-BDB5-25A113100EB2}"/>
              </a:ext>
            </a:extLst>
          </p:cNvPr>
          <p:cNvSpPr txBox="1"/>
          <p:nvPr/>
        </p:nvSpPr>
        <p:spPr>
          <a:xfrm>
            <a:off x="11649074" y="3353972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A9BA50B-1B8F-4A30-9908-2E635E9BAD4D}"/>
              </a:ext>
            </a:extLst>
          </p:cNvPr>
          <p:cNvGrpSpPr/>
          <p:nvPr/>
        </p:nvGrpSpPr>
        <p:grpSpPr>
          <a:xfrm>
            <a:off x="6902048" y="3450350"/>
            <a:ext cx="2173059" cy="206866"/>
            <a:chOff x="7116811" y="3862963"/>
            <a:chExt cx="2281723" cy="235034"/>
          </a:xfrm>
        </p:grpSpPr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7E0B52DF-69C8-406C-8256-0EA04F618269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3CBB618B-DB00-44FC-B923-6E9F3A6C74C7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8629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C6162530-FE4B-4955-8EEF-C489AB4AADA6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862963"/>
              <a:ext cx="213809" cy="2350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ED583B77-2694-4659-AB73-AE509929D4A7}"/>
              </a:ext>
            </a:extLst>
          </p:cNvPr>
          <p:cNvCxnSpPr>
            <a:cxnSpLocks/>
          </p:cNvCxnSpPr>
          <p:nvPr/>
        </p:nvCxnSpPr>
        <p:spPr>
          <a:xfrm>
            <a:off x="10082213" y="3483063"/>
            <a:ext cx="257175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ED1B6AFD-C0B1-4573-AB12-F75E5DB78C08}"/>
              </a:ext>
            </a:extLst>
          </p:cNvPr>
          <p:cNvGrpSpPr/>
          <p:nvPr/>
        </p:nvGrpSpPr>
        <p:grpSpPr>
          <a:xfrm rot="10800000">
            <a:off x="2188368" y="6043808"/>
            <a:ext cx="819150" cy="106960"/>
            <a:chOff x="8519465" y="4097996"/>
            <a:chExt cx="879069" cy="128064"/>
          </a:xfrm>
        </p:grpSpPr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5846E06F-BCF6-4FED-8B4B-BFA03198DD55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913968" y="4097997"/>
              <a:ext cx="4845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1018EEBF-A1AB-4F6D-B6C0-EBDC06AB757A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519465" y="4226060"/>
              <a:ext cx="10299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35DAC058-30B8-47E6-8EBF-B8BEF581D0AE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622462" y="4097996"/>
              <a:ext cx="291505" cy="12806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E1172493-4E5E-4C08-8400-B8BED204663E}"/>
              </a:ext>
            </a:extLst>
          </p:cNvPr>
          <p:cNvGrpSpPr/>
          <p:nvPr/>
        </p:nvGrpSpPr>
        <p:grpSpPr>
          <a:xfrm>
            <a:off x="6902048" y="4088595"/>
            <a:ext cx="2204373" cy="456785"/>
            <a:chOff x="6902048" y="4088595"/>
            <a:chExt cx="2128851" cy="456785"/>
          </a:xfrm>
        </p:grpSpPr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F957CA74-4E4A-47A6-B938-BAB393E1486A}"/>
                </a:ext>
              </a:extLst>
            </p:cNvPr>
            <p:cNvCxnSpPr>
              <a:cxnSpLocks/>
            </p:cNvCxnSpPr>
            <p:nvPr/>
          </p:nvCxnSpPr>
          <p:spPr>
            <a:xfrm>
              <a:off x="8777847" y="4211814"/>
              <a:ext cx="25305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B7EAB1C0-3A6C-42F2-BFF5-01F4DA498FD2}"/>
                </a:ext>
              </a:extLst>
            </p:cNvPr>
            <p:cNvCxnSpPr>
              <a:cxnSpLocks/>
            </p:cNvCxnSpPr>
            <p:nvPr/>
          </p:nvCxnSpPr>
          <p:spPr>
            <a:xfrm>
              <a:off x="6902048" y="4097485"/>
              <a:ext cx="146781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5ABFE783-13EB-491C-8560-6DB01808BA57}"/>
                </a:ext>
              </a:extLst>
            </p:cNvPr>
            <p:cNvCxnSpPr>
              <a:cxnSpLocks/>
            </p:cNvCxnSpPr>
            <p:nvPr/>
          </p:nvCxnSpPr>
          <p:spPr>
            <a:xfrm>
              <a:off x="8345309" y="4088595"/>
              <a:ext cx="258147" cy="456785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0E61D023-E039-42CD-A10E-A0C2CA918E07}"/>
                </a:ext>
              </a:extLst>
            </p:cNvPr>
            <p:cNvCxnSpPr>
              <a:cxnSpLocks/>
            </p:cNvCxnSpPr>
            <p:nvPr/>
          </p:nvCxnSpPr>
          <p:spPr>
            <a:xfrm>
              <a:off x="8582139" y="4529990"/>
              <a:ext cx="19570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 стрелкой 36">
              <a:extLst>
                <a:ext uri="{FF2B5EF4-FFF2-40B4-BE49-F238E27FC236}">
                  <a16:creationId xmlns:a16="http://schemas.microsoft.com/office/drawing/2014/main" id="{A71B0567-B723-4423-8662-DE8F0D618CC4}"/>
                </a:ext>
              </a:extLst>
            </p:cNvPr>
            <p:cNvCxnSpPr>
              <a:cxnSpLocks/>
            </p:cNvCxnSpPr>
            <p:nvPr/>
          </p:nvCxnSpPr>
          <p:spPr>
            <a:xfrm>
              <a:off x="8777847" y="4194234"/>
              <a:ext cx="0" cy="35114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3" name="Таблица 26">
            <a:extLst>
              <a:ext uri="{FF2B5EF4-FFF2-40B4-BE49-F238E27FC236}">
                <a16:creationId xmlns:a16="http://schemas.microsoft.com/office/drawing/2014/main" id="{034568E3-0F42-41A2-97F1-2BAD0153E86E}"/>
              </a:ext>
            </a:extLst>
          </p:cNvPr>
          <p:cNvGraphicFramePr>
            <a:graphicFrameLocks noGrp="1"/>
          </p:cNvGraphicFramePr>
          <p:nvPr/>
        </p:nvGraphicFramePr>
        <p:xfrm>
          <a:off x="968804" y="228723"/>
          <a:ext cx="10254389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05051">
                  <a:extLst>
                    <a:ext uri="{9D8B030D-6E8A-4147-A177-3AD203B41FA5}">
                      <a16:colId xmlns:a16="http://schemas.microsoft.com/office/drawing/2014/main" val="385243965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52714399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17720226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26796443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148890313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4240263768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73439573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44184816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632087790"/>
                    </a:ext>
                  </a:extLst>
                </a:gridCol>
                <a:gridCol w="1592147">
                  <a:extLst>
                    <a:ext uri="{9D8B030D-6E8A-4147-A177-3AD203B41FA5}">
                      <a16:colId xmlns:a16="http://schemas.microsoft.com/office/drawing/2014/main" val="2797396660"/>
                    </a:ext>
                  </a:extLst>
                </a:gridCol>
                <a:gridCol w="669191">
                  <a:extLst>
                    <a:ext uri="{9D8B030D-6E8A-4147-A177-3AD203B41FA5}">
                      <a16:colId xmlns:a16="http://schemas.microsoft.com/office/drawing/2014/main" val="3641535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func7, func3, opcode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rfwe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srcA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aop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memi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ws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136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0000000 010 0100011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000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err="1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nop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276383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12C06756-93C4-469D-B791-64F94EB4CFC9}"/>
              </a:ext>
            </a:extLst>
          </p:cNvPr>
          <p:cNvSpPr txBox="1"/>
          <p:nvPr/>
        </p:nvSpPr>
        <p:spPr>
          <a:xfrm>
            <a:off x="147868" y="572769"/>
            <a:ext cx="9925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BE979484-C876-4100-A304-412D179C0CBC}"/>
              </a:ext>
            </a:extLst>
          </p:cNvPr>
          <p:cNvGrpSpPr/>
          <p:nvPr/>
        </p:nvGrpSpPr>
        <p:grpSpPr>
          <a:xfrm>
            <a:off x="5373665" y="4030836"/>
            <a:ext cx="6742133" cy="1164882"/>
            <a:chOff x="4651303" y="3911457"/>
            <a:chExt cx="7474063" cy="1284261"/>
          </a:xfrm>
        </p:grpSpPr>
        <p:cxnSp>
          <p:nvCxnSpPr>
            <p:cNvPr id="50" name="Прямая со стрелкой 49">
              <a:extLst>
                <a:ext uri="{FF2B5EF4-FFF2-40B4-BE49-F238E27FC236}">
                  <a16:creationId xmlns:a16="http://schemas.microsoft.com/office/drawing/2014/main" id="{78483326-0B34-4A37-8BDC-C625DAE15EC6}"/>
                </a:ext>
              </a:extLst>
            </p:cNvPr>
            <p:cNvCxnSpPr>
              <a:cxnSpLocks/>
            </p:cNvCxnSpPr>
            <p:nvPr/>
          </p:nvCxnSpPr>
          <p:spPr>
            <a:xfrm>
              <a:off x="4651303" y="4224168"/>
              <a:ext cx="2397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 стрелкой 50">
              <a:extLst>
                <a:ext uri="{FF2B5EF4-FFF2-40B4-BE49-F238E27FC236}">
                  <a16:creationId xmlns:a16="http://schemas.microsoft.com/office/drawing/2014/main" id="{9275F970-D0D1-42A1-B4B2-BA8F1D6A9042}"/>
                </a:ext>
              </a:extLst>
            </p:cNvPr>
            <p:cNvCxnSpPr>
              <a:cxnSpLocks/>
            </p:cNvCxnSpPr>
            <p:nvPr/>
          </p:nvCxnSpPr>
          <p:spPr>
            <a:xfrm>
              <a:off x="4651303" y="5195718"/>
              <a:ext cx="747406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 стрелкой 51">
              <a:extLst>
                <a:ext uri="{FF2B5EF4-FFF2-40B4-BE49-F238E27FC236}">
                  <a16:creationId xmlns:a16="http://schemas.microsoft.com/office/drawing/2014/main" id="{79BC529D-4513-42D0-864B-D581E65267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2298" y="4224168"/>
              <a:ext cx="1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 стрелкой 52">
              <a:extLst>
                <a:ext uri="{FF2B5EF4-FFF2-40B4-BE49-F238E27FC236}">
                  <a16:creationId xmlns:a16="http://schemas.microsoft.com/office/drawing/2014/main" id="{E1D925B4-2537-43B8-A1F2-2E3168E4D0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25366" y="3911457"/>
              <a:ext cx="0" cy="128426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 стрелкой 53">
              <a:extLst>
                <a:ext uri="{FF2B5EF4-FFF2-40B4-BE49-F238E27FC236}">
                  <a16:creationId xmlns:a16="http://schemas.microsoft.com/office/drawing/2014/main" id="{70A3C096-E202-4962-AEFC-1DCD08BA82BF}"/>
                </a:ext>
              </a:extLst>
            </p:cNvPr>
            <p:cNvCxnSpPr>
              <a:cxnSpLocks/>
            </p:cNvCxnSpPr>
            <p:nvPr/>
          </p:nvCxnSpPr>
          <p:spPr>
            <a:xfrm>
              <a:off x="11847322" y="3911457"/>
              <a:ext cx="27804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E0F103CC-B87E-4DF3-AF0A-4511FEB852EF}"/>
              </a:ext>
            </a:extLst>
          </p:cNvPr>
          <p:cNvGrpSpPr/>
          <p:nvPr/>
        </p:nvGrpSpPr>
        <p:grpSpPr>
          <a:xfrm>
            <a:off x="9487559" y="3930170"/>
            <a:ext cx="2459563" cy="920437"/>
            <a:chOff x="9475655" y="3930170"/>
            <a:chExt cx="2408370" cy="920437"/>
          </a:xfrm>
        </p:grpSpPr>
        <p:cxnSp>
          <p:nvCxnSpPr>
            <p:cNvPr id="44" name="Прямая со стрелкой 43">
              <a:extLst>
                <a:ext uri="{FF2B5EF4-FFF2-40B4-BE49-F238E27FC236}">
                  <a16:creationId xmlns:a16="http://schemas.microsoft.com/office/drawing/2014/main" id="{2AC5A1FF-7BE8-467C-AF45-CB28AB35D07E}"/>
                </a:ext>
              </a:extLst>
            </p:cNvPr>
            <p:cNvCxnSpPr>
              <a:cxnSpLocks/>
            </p:cNvCxnSpPr>
            <p:nvPr/>
          </p:nvCxnSpPr>
          <p:spPr>
            <a:xfrm>
              <a:off x="9678493" y="4834520"/>
              <a:ext cx="162433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 стрелкой 44">
              <a:extLst>
                <a:ext uri="{FF2B5EF4-FFF2-40B4-BE49-F238E27FC236}">
                  <a16:creationId xmlns:a16="http://schemas.microsoft.com/office/drawing/2014/main" id="{44946F90-5B52-4C19-878E-1C6C7F8EB3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88735" y="3930170"/>
              <a:ext cx="0" cy="91264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 стрелкой 45">
              <a:extLst>
                <a:ext uri="{FF2B5EF4-FFF2-40B4-BE49-F238E27FC236}">
                  <a16:creationId xmlns:a16="http://schemas.microsoft.com/office/drawing/2014/main" id="{CADEB70A-E8D0-46F3-A084-B98649136307}"/>
                </a:ext>
              </a:extLst>
            </p:cNvPr>
            <p:cNvCxnSpPr>
              <a:cxnSpLocks/>
            </p:cNvCxnSpPr>
            <p:nvPr/>
          </p:nvCxnSpPr>
          <p:spPr>
            <a:xfrm>
              <a:off x="9475655" y="3930170"/>
              <a:ext cx="23485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 стрелкой 46">
              <a:extLst>
                <a:ext uri="{FF2B5EF4-FFF2-40B4-BE49-F238E27FC236}">
                  <a16:creationId xmlns:a16="http://schemas.microsoft.com/office/drawing/2014/main" id="{87241B78-26C1-4D21-BFD6-992E8FB43078}"/>
                </a:ext>
              </a:extLst>
            </p:cNvPr>
            <p:cNvCxnSpPr>
              <a:cxnSpLocks/>
            </p:cNvCxnSpPr>
            <p:nvPr/>
          </p:nvCxnSpPr>
          <p:spPr>
            <a:xfrm>
              <a:off x="11302828" y="4143280"/>
              <a:ext cx="29548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 стрелкой 47">
              <a:extLst>
                <a:ext uri="{FF2B5EF4-FFF2-40B4-BE49-F238E27FC236}">
                  <a16:creationId xmlns:a16="http://schemas.microsoft.com/office/drawing/2014/main" id="{13678EA5-DA0D-456D-9BBB-F411279ABA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20463" y="4133950"/>
              <a:ext cx="1" cy="716657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 стрелкой 48">
              <a:extLst>
                <a:ext uri="{FF2B5EF4-FFF2-40B4-BE49-F238E27FC236}">
                  <a16:creationId xmlns:a16="http://schemas.microsoft.com/office/drawing/2014/main" id="{FE0CACAE-F66C-4837-85C7-85FC3F5E2A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98308" y="4030836"/>
              <a:ext cx="285717" cy="112445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958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5" grpId="0"/>
      <p:bldP spid="28" grpId="0"/>
      <p:bldP spid="30" grpId="0"/>
      <p:bldP spid="32" grpId="0"/>
      <p:bldP spid="34" grpId="0"/>
      <p:bldP spid="36" grpId="0"/>
      <p:bldP spid="38" grpId="0"/>
      <p:bldP spid="4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Таблица 26">
            <a:extLst>
              <a:ext uri="{FF2B5EF4-FFF2-40B4-BE49-F238E27FC236}">
                <a16:creationId xmlns:a16="http://schemas.microsoft.com/office/drawing/2014/main" id="{1202A92E-536D-4FD4-9773-8F508E64E4EA}"/>
              </a:ext>
            </a:extLst>
          </p:cNvPr>
          <p:cNvGraphicFramePr>
            <a:graphicFrameLocks noGrp="1"/>
          </p:cNvGraphicFramePr>
          <p:nvPr/>
        </p:nvGraphicFramePr>
        <p:xfrm>
          <a:off x="1174287" y="4503743"/>
          <a:ext cx="10254389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05051">
                  <a:extLst>
                    <a:ext uri="{9D8B030D-6E8A-4147-A177-3AD203B41FA5}">
                      <a16:colId xmlns:a16="http://schemas.microsoft.com/office/drawing/2014/main" val="385243965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52714399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17720226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26796443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148890313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4240263768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73439573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44184816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632087790"/>
                    </a:ext>
                  </a:extLst>
                </a:gridCol>
                <a:gridCol w="1592147">
                  <a:extLst>
                    <a:ext uri="{9D8B030D-6E8A-4147-A177-3AD203B41FA5}">
                      <a16:colId xmlns:a16="http://schemas.microsoft.com/office/drawing/2014/main" val="2797396660"/>
                    </a:ext>
                  </a:extLst>
                </a:gridCol>
                <a:gridCol w="669191">
                  <a:extLst>
                    <a:ext uri="{9D8B030D-6E8A-4147-A177-3AD203B41FA5}">
                      <a16:colId xmlns:a16="http://schemas.microsoft.com/office/drawing/2014/main" val="3641535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func7, func3, opcode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rfwe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srcA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aop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memi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ws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136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0000000 010 0100011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000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err="1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nop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27638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DC618C1-9FD7-410A-94CB-C19EA8165D56}"/>
              </a:ext>
            </a:extLst>
          </p:cNvPr>
          <p:cNvSpPr txBox="1"/>
          <p:nvPr/>
        </p:nvSpPr>
        <p:spPr>
          <a:xfrm>
            <a:off x="353351" y="4847789"/>
            <a:ext cx="9925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5D986A0-4D1B-4642-8A2A-E25F3808B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483" y="2164829"/>
            <a:ext cx="2129034" cy="1493932"/>
          </a:xfrm>
          <a:prstGeom prst="rect">
            <a:avLst/>
          </a:prstGeom>
        </p:spPr>
      </p:pic>
      <p:graphicFrame>
        <p:nvGraphicFramePr>
          <p:cNvPr id="10" name="Таблица 26">
            <a:extLst>
              <a:ext uri="{FF2B5EF4-FFF2-40B4-BE49-F238E27FC236}">
                <a16:creationId xmlns:a16="http://schemas.microsoft.com/office/drawing/2014/main" id="{7B0A4E83-C2FC-4A7A-AD20-53B064B25F4C}"/>
              </a:ext>
            </a:extLst>
          </p:cNvPr>
          <p:cNvGraphicFramePr>
            <a:graphicFrameLocks noGrp="1"/>
          </p:cNvGraphicFramePr>
          <p:nvPr/>
        </p:nvGraphicFramePr>
        <p:xfrm>
          <a:off x="1174287" y="4132903"/>
          <a:ext cx="10254389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05051">
                  <a:extLst>
                    <a:ext uri="{9D8B030D-6E8A-4147-A177-3AD203B41FA5}">
                      <a16:colId xmlns:a16="http://schemas.microsoft.com/office/drawing/2014/main" val="385243965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52714399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17720226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26796443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148890313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4240263768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73439573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44184816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632087790"/>
                    </a:ext>
                  </a:extLst>
                </a:gridCol>
                <a:gridCol w="1592147">
                  <a:extLst>
                    <a:ext uri="{9D8B030D-6E8A-4147-A177-3AD203B41FA5}">
                      <a16:colId xmlns:a16="http://schemas.microsoft.com/office/drawing/2014/main" val="2797396660"/>
                    </a:ext>
                  </a:extLst>
                </a:gridCol>
                <a:gridCol w="669191">
                  <a:extLst>
                    <a:ext uri="{9D8B030D-6E8A-4147-A177-3AD203B41FA5}">
                      <a16:colId xmlns:a16="http://schemas.microsoft.com/office/drawing/2014/main" val="3641535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func7, func3, opcode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rfwe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srcA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aop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memi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ws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136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010 0100011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011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write word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27638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480063F-F9C3-4B76-AB68-4BA7AEB2A123}"/>
              </a:ext>
            </a:extLst>
          </p:cNvPr>
          <p:cNvSpPr txBox="1"/>
          <p:nvPr/>
        </p:nvSpPr>
        <p:spPr>
          <a:xfrm>
            <a:off x="515276" y="4449476"/>
            <a:ext cx="28128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A360FD68-AD70-4745-99AF-CD8037D87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Дешифратор инструкций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2BF69E-A49C-4582-9441-0EEF768F4E9F}"/>
              </a:ext>
            </a:extLst>
          </p:cNvPr>
          <p:cNvSpPr txBox="1"/>
          <p:nvPr/>
        </p:nvSpPr>
        <p:spPr>
          <a:xfrm>
            <a:off x="5805199" y="5348725"/>
            <a:ext cx="992563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  <a:p>
            <a:pPr>
              <a:spcBef>
                <a:spcPts val="600"/>
              </a:spcBef>
            </a:pPr>
            <a:r>
              <a:rPr lang="ru-RU" sz="2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  <a:p>
            <a:pPr>
              <a:spcBef>
                <a:spcPts val="600"/>
              </a:spcBef>
            </a:pPr>
            <a:r>
              <a:rPr lang="ru-RU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2118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BB0C89-DB67-4800-B98A-34CE60C81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44280"/>
            <a:ext cx="12192000" cy="52536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1D19A8-800B-4D12-939E-49B6D7F337C5}"/>
              </a:ext>
            </a:extLst>
          </p:cNvPr>
          <p:cNvSpPr txBox="1"/>
          <p:nvPr/>
        </p:nvSpPr>
        <p:spPr>
          <a:xfrm>
            <a:off x="639430" y="360076"/>
            <a:ext cx="48469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ru-RU" sz="2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Где устройство управления?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9314F47A-38C7-488C-B915-C10860CB36A4}"/>
              </a:ext>
            </a:extLst>
          </p:cNvPr>
          <p:cNvGrpSpPr/>
          <p:nvPr/>
        </p:nvGrpSpPr>
        <p:grpSpPr>
          <a:xfrm>
            <a:off x="0" y="1244280"/>
            <a:ext cx="7213600" cy="5253644"/>
            <a:chOff x="0" y="1244280"/>
            <a:chExt cx="7213600" cy="5253644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191F8D28-FDD0-4FE7-B34F-CFA855F286E4}"/>
                </a:ext>
              </a:extLst>
            </p:cNvPr>
            <p:cNvSpPr/>
            <p:nvPr/>
          </p:nvSpPr>
          <p:spPr>
            <a:xfrm>
              <a:off x="5812735" y="1244280"/>
              <a:ext cx="1400865" cy="1076897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F7E76C53-9EDA-4742-8CEB-5E870BCFD8AA}"/>
                </a:ext>
              </a:extLst>
            </p:cNvPr>
            <p:cNvSpPr/>
            <p:nvPr/>
          </p:nvSpPr>
          <p:spPr>
            <a:xfrm>
              <a:off x="0" y="2447689"/>
              <a:ext cx="2628899" cy="404530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65433E81-AAB7-45B0-BEDF-140581652A44}"/>
                </a:ext>
              </a:extLst>
            </p:cNvPr>
            <p:cNvSpPr/>
            <p:nvPr/>
          </p:nvSpPr>
          <p:spPr>
            <a:xfrm>
              <a:off x="2628899" y="4470341"/>
              <a:ext cx="1435101" cy="2027583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39064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771" y="3014311"/>
            <a:ext cx="8292458" cy="121214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048E364-BEDB-4C84-8367-444512D1D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</p:spTree>
    <p:extLst>
      <p:ext uri="{BB962C8B-B14F-4D97-AF65-F5344CB8AC3E}">
        <p14:creationId xmlns:p14="http://schemas.microsoft.com/office/powerpoint/2010/main" val="29062269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41F59DB-F816-4CBE-ADF3-CEAE7B866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465181"/>
            <a:ext cx="12191999" cy="5253642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0BE1956-37D0-45C1-AE01-C40FE6E6E644}"/>
              </a:ext>
            </a:extLst>
          </p:cNvPr>
          <p:cNvGrpSpPr/>
          <p:nvPr/>
        </p:nvGrpSpPr>
        <p:grpSpPr>
          <a:xfrm>
            <a:off x="6851655" y="3452098"/>
            <a:ext cx="2242237" cy="218692"/>
            <a:chOff x="7116811" y="3977263"/>
            <a:chExt cx="2281723" cy="120734"/>
          </a:xfrm>
        </p:grpSpPr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51BDC8FA-C770-4EC7-8593-99D16373820A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F61F2EE0-B83F-4332-B52E-9ABECC6637C6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9772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E2875529-BD7B-4CD3-8F22-E9AB9C512BEF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977263"/>
              <a:ext cx="213809" cy="1207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A9082C07-5166-4206-BE0C-5EBEE65B1D06}"/>
              </a:ext>
            </a:extLst>
          </p:cNvPr>
          <p:cNvGrpSpPr/>
          <p:nvPr/>
        </p:nvGrpSpPr>
        <p:grpSpPr>
          <a:xfrm>
            <a:off x="8253434" y="4205569"/>
            <a:ext cx="806819" cy="339242"/>
            <a:chOff x="7881986" y="4110252"/>
            <a:chExt cx="858793" cy="349165"/>
          </a:xfrm>
        </p:grpSpPr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7DF63F2E-62E7-4859-8427-62D12FA01461}"/>
                </a:ext>
              </a:extLst>
            </p:cNvPr>
            <p:cNvCxnSpPr>
              <a:cxnSpLocks/>
            </p:cNvCxnSpPr>
            <p:nvPr/>
          </p:nvCxnSpPr>
          <p:spPr>
            <a:xfrm>
              <a:off x="8521231" y="4110252"/>
              <a:ext cx="2195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4692B3B4-752A-4AEC-B903-D9CD0231918F}"/>
                </a:ext>
              </a:extLst>
            </p:cNvPr>
            <p:cNvCxnSpPr>
              <a:cxnSpLocks/>
            </p:cNvCxnSpPr>
            <p:nvPr/>
          </p:nvCxnSpPr>
          <p:spPr>
            <a:xfrm>
              <a:off x="7881986" y="4224913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0E5B7257-8560-4A62-BFAB-60BB5D578926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4224913"/>
              <a:ext cx="258128" cy="23450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5E3B89C6-5421-449B-924F-294EDBB0DF27}"/>
              </a:ext>
            </a:extLst>
          </p:cNvPr>
          <p:cNvCxnSpPr>
            <a:cxnSpLocks/>
          </p:cNvCxnSpPr>
          <p:nvPr/>
        </p:nvCxnSpPr>
        <p:spPr>
          <a:xfrm>
            <a:off x="9457047" y="3929581"/>
            <a:ext cx="83630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2FF7069B-1269-47E3-BF92-DEB5E345DF73}"/>
              </a:ext>
            </a:extLst>
          </p:cNvPr>
          <p:cNvCxnSpPr>
            <a:cxnSpLocks/>
          </p:cNvCxnSpPr>
          <p:nvPr/>
        </p:nvCxnSpPr>
        <p:spPr>
          <a:xfrm>
            <a:off x="11097979" y="3936717"/>
            <a:ext cx="579671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CC1E3E9-24C1-4949-9585-7AD8A33FB202}"/>
              </a:ext>
            </a:extLst>
          </p:cNvPr>
          <p:cNvGrpSpPr/>
          <p:nvPr/>
        </p:nvGrpSpPr>
        <p:grpSpPr>
          <a:xfrm>
            <a:off x="5398171" y="4034266"/>
            <a:ext cx="6742235" cy="1178119"/>
            <a:chOff x="4592946" y="3929629"/>
            <a:chExt cx="7549632" cy="1284261"/>
          </a:xfrm>
        </p:grpSpPr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3ADDB229-E0D2-4AC6-BDE8-EFCFBDE71D17}"/>
                </a:ext>
              </a:extLst>
            </p:cNvPr>
            <p:cNvCxnSpPr>
              <a:cxnSpLocks/>
            </p:cNvCxnSpPr>
            <p:nvPr/>
          </p:nvCxnSpPr>
          <p:spPr>
            <a:xfrm>
              <a:off x="4592946" y="4224168"/>
              <a:ext cx="25078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2BE369B6-2912-4579-AB76-BE94B2A84320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5195718"/>
              <a:ext cx="751375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D41E90A1-ED10-4FD3-88CA-4856AB3E2F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608" y="4224168"/>
              <a:ext cx="0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AE3FB221-5145-405C-9492-10E768E43B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21727" y="3929629"/>
              <a:ext cx="0" cy="128426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042FB830-CDBE-4843-A201-BC32023A13DF}"/>
                </a:ext>
              </a:extLst>
            </p:cNvPr>
            <p:cNvCxnSpPr>
              <a:cxnSpLocks/>
            </p:cNvCxnSpPr>
            <p:nvPr/>
          </p:nvCxnSpPr>
          <p:spPr>
            <a:xfrm>
              <a:off x="11864534" y="3932688"/>
              <a:ext cx="27804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BCFBCFC2-1617-47F1-A083-4B59F3117EB7}"/>
              </a:ext>
            </a:extLst>
          </p:cNvPr>
          <p:cNvCxnSpPr>
            <a:cxnSpLocks/>
          </p:cNvCxnSpPr>
          <p:nvPr/>
        </p:nvCxnSpPr>
        <p:spPr>
          <a:xfrm>
            <a:off x="11667899" y="3929581"/>
            <a:ext cx="258072" cy="114297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4BB51F1F-4D9E-473C-9644-0249C4B97B7D}"/>
              </a:ext>
            </a:extLst>
          </p:cNvPr>
          <p:cNvCxnSpPr>
            <a:cxnSpLocks/>
          </p:cNvCxnSpPr>
          <p:nvPr/>
        </p:nvCxnSpPr>
        <p:spPr>
          <a:xfrm>
            <a:off x="8650779" y="4538440"/>
            <a:ext cx="211494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F2F7E31F-A33E-404B-B1A6-093B3F1F5611}"/>
              </a:ext>
            </a:extLst>
          </p:cNvPr>
          <p:cNvCxnSpPr>
            <a:cxnSpLocks/>
          </p:cNvCxnSpPr>
          <p:nvPr/>
        </p:nvCxnSpPr>
        <p:spPr>
          <a:xfrm>
            <a:off x="8846363" y="4193644"/>
            <a:ext cx="0" cy="35114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587993B-946C-40B2-A0ED-3FEBE40A2D2C}"/>
              </a:ext>
            </a:extLst>
          </p:cNvPr>
          <p:cNvSpPr txBox="1"/>
          <p:nvPr/>
        </p:nvSpPr>
        <p:spPr>
          <a:xfrm>
            <a:off x="5599718" y="360076"/>
            <a:ext cx="9925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4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endParaRPr lang="en-US" sz="24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DB6E05-1687-491A-B03F-2E17B5C0C8AB}"/>
              </a:ext>
            </a:extLst>
          </p:cNvPr>
          <p:cNvSpPr txBox="1"/>
          <p:nvPr/>
        </p:nvSpPr>
        <p:spPr>
          <a:xfrm>
            <a:off x="639430" y="360076"/>
            <a:ext cx="4775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ru-RU" sz="2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Самая длинная инструкция?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25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Микроархитектуры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838200" y="1978269"/>
            <a:ext cx="10515600" cy="4198694"/>
          </a:xfrm>
        </p:spPr>
        <p:txBody>
          <a:bodyPr>
            <a:normAutofit/>
          </a:bodyPr>
          <a:lstStyle/>
          <a:p>
            <a:r>
              <a:rPr lang="ru-RU" b="1" dirty="0">
                <a:latin typeface="Cormorant" panose="00000500000000000000" pitchFamily="50" charset="-52"/>
              </a:rPr>
              <a:t>Однотактная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один такт</a:t>
            </a:r>
          </a:p>
          <a:p>
            <a:r>
              <a:rPr lang="ru-RU" b="1" dirty="0">
                <a:latin typeface="Cormorant" panose="00000500000000000000" pitchFamily="50" charset="-52"/>
              </a:rPr>
              <a:t>Многотактная</a:t>
            </a:r>
            <a:r>
              <a:rPr lang="ru-RU" dirty="0">
                <a:latin typeface="Cormorant" panose="00000500000000000000" pitchFamily="50" charset="-52"/>
              </a:rPr>
              <a:t> 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несколько</a:t>
            </a:r>
            <a:r>
              <a:rPr lang="en-US" dirty="0">
                <a:latin typeface="Cormorant" panose="00000500000000000000" pitchFamily="50" charset="-52"/>
              </a:rPr>
              <a:t> </a:t>
            </a:r>
            <a:r>
              <a:rPr lang="ru-RU" dirty="0">
                <a:latin typeface="Cormorant" panose="00000500000000000000" pitchFamily="50" charset="-52"/>
              </a:rPr>
              <a:t>более коротких тактов</a:t>
            </a:r>
          </a:p>
          <a:p>
            <a:r>
              <a:rPr lang="ru-RU" b="1" dirty="0">
                <a:latin typeface="Cormorant" panose="00000500000000000000" pitchFamily="50" charset="-52"/>
              </a:rPr>
              <a:t>Конвейерная</a:t>
            </a:r>
            <a:endParaRPr lang="ru-RU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результат применения принципа конвейерной обработки к однотактной микроархитектуре</a:t>
            </a:r>
          </a:p>
        </p:txBody>
      </p:sp>
    </p:spTree>
    <p:extLst>
      <p:ext uri="{BB962C8B-B14F-4D97-AF65-F5344CB8AC3E}">
        <p14:creationId xmlns:p14="http://schemas.microsoft.com/office/powerpoint/2010/main" val="125226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349" y="1690688"/>
            <a:ext cx="7186036" cy="292841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206" y="4883291"/>
            <a:ext cx="5954078" cy="56007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105" y="5456604"/>
            <a:ext cx="5360670" cy="42005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637" y="5980772"/>
            <a:ext cx="7574280" cy="320040"/>
          </a:xfrm>
          <a:prstGeom prst="rect">
            <a:avLst/>
          </a:prstGeom>
        </p:spPr>
      </p:pic>
      <p:sp>
        <p:nvSpPr>
          <p:cNvPr id="6" name="Овал 5"/>
          <p:cNvSpPr/>
          <p:nvPr/>
        </p:nvSpPr>
        <p:spPr>
          <a:xfrm>
            <a:off x="8743905" y="5730010"/>
            <a:ext cx="1188132" cy="864096"/>
          </a:xfrm>
          <a:prstGeom prst="ellipse">
            <a:avLst/>
          </a:prstGeom>
          <a:noFill/>
          <a:ln w="825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D754D37-C09A-480F-ABC2-313D1AF2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</p:spTree>
    <p:extLst>
      <p:ext uri="{BB962C8B-B14F-4D97-AF65-F5344CB8AC3E}">
        <p14:creationId xmlns:p14="http://schemas.microsoft.com/office/powerpoint/2010/main" val="315222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Особенности архитектуры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5CCA71-F01B-4004-9C9F-241627EE3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305105"/>
            <a:ext cx="5008658" cy="3014816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0ED14FF6-F10E-4AB1-B7D9-3C9A2523E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5141" y="1825625"/>
            <a:ext cx="5008658" cy="4351338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Регистровый файл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32 регистра общего назначения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Каждый регистр 32 бита</a:t>
            </a:r>
          </a:p>
          <a:p>
            <a:pPr lvl="1"/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x0 = 0</a:t>
            </a:r>
          </a:p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Каждая ячейка памяти имеет ширину 32 бита (1 слово)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 имеет побайтовую адресацию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Адреса соседних слов отличаются на 4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 32 бита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Может быть адресовано 2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^32 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байт или 2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^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30 слов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986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инструкции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3E3A244-EFAD-41EA-B0EE-265D395BA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Вычислительные</a:t>
            </a:r>
            <a:endParaRPr lang="ru-RU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Register-register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src1, src2</a:t>
            </a:r>
            <a:endParaRPr lang="en-US" sz="24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Register-immediate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src1, const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Загрузки и сохранения</a:t>
            </a:r>
            <a:endParaRPr lang="en-US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10000"/>
              </a:lnSpc>
              <a:spcBef>
                <a:spcPts val="600"/>
              </a:spcBef>
            </a:pP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Управления</a:t>
            </a:r>
            <a:endParaRPr lang="ru-RU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Безусловный переход	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label 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jalr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offset(base)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Условный переход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 src1, src2, label</a:t>
            </a:r>
            <a:endParaRPr lang="ru-RU" sz="2800" b="1" dirty="0">
              <a:solidFill>
                <a:schemeClr val="accent1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93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CF42D1-3ACD-4ADD-9BDE-2C5A7DF65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702390" y="1413450"/>
            <a:ext cx="10787220" cy="54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4164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2154</TotalTime>
  <Words>803</Words>
  <Application>Microsoft Office PowerPoint</Application>
  <PresentationFormat>Широкоэкранный</PresentationFormat>
  <Paragraphs>304</Paragraphs>
  <Slides>60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60</vt:i4>
      </vt:variant>
    </vt:vector>
  </HeadingPairs>
  <TitlesOfParts>
    <vt:vector size="68" baseType="lpstr">
      <vt:lpstr>Menlo</vt:lpstr>
      <vt:lpstr>Calibri Light</vt:lpstr>
      <vt:lpstr>Calibri</vt:lpstr>
      <vt:lpstr>Cormorant</vt:lpstr>
      <vt:lpstr>HelveticaNeue LT CYR 57 Cond</vt:lpstr>
      <vt:lpstr>Arial</vt:lpstr>
      <vt:lpstr>Cascadia Code Light</vt:lpstr>
      <vt:lpstr>Тема Office</vt:lpstr>
      <vt:lpstr>Архитектуры процессорных систем</vt:lpstr>
      <vt:lpstr>План лекции</vt:lpstr>
      <vt:lpstr>Презентация PowerPoint</vt:lpstr>
      <vt:lpstr> – абстрактная модель функциональных возможностей процессора    (средства, которыми может пользоваться программист /    функциональная организация)</vt:lpstr>
      <vt:lpstr> – физическая модель, которая устанавливает состав, порядок и      принципы взаимодействия основных функциональных частей     процессора (структурная организация)</vt:lpstr>
      <vt:lpstr>Микроархитектуры</vt:lpstr>
      <vt:lpstr>Особенности архитектуры RISC-V</vt:lpstr>
      <vt:lpstr>RISC-V инструкции</vt:lpstr>
      <vt:lpstr>Набор инструкций RISC-V</vt:lpstr>
      <vt:lpstr>Кодирование инструкций RISC-V</vt:lpstr>
      <vt:lpstr>Кодирование инструкций RISC-V</vt:lpstr>
      <vt:lpstr>Пример программы RISC-V</vt:lpstr>
      <vt:lpstr>Представление программы в памяти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Набор инструкций RISC-V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Презентация PowerPoint</vt:lpstr>
      <vt:lpstr>Дешифратор инструкций</vt:lpstr>
      <vt:lpstr>Презентация PowerPoint</vt:lpstr>
      <vt:lpstr>Оценка производительности</vt:lpstr>
      <vt:lpstr>Презентация PowerPoint</vt:lpstr>
      <vt:lpstr>Оценка производительности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Однотактный процессор</dc:title>
  <dc:creator>Михаил Попов</dc:creator>
  <cp:lastModifiedBy>Андрей Солодовников</cp:lastModifiedBy>
  <cp:revision>3</cp:revision>
  <dcterms:created xsi:type="dcterms:W3CDTF">2019-10-07T16:25:35Z</dcterms:created>
  <dcterms:modified xsi:type="dcterms:W3CDTF">2025-07-05T14:17:45Z</dcterms:modified>
</cp:coreProperties>
</file>